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3864" r:id="rId2"/>
  </p:sldMasterIdLst>
  <p:notesMasterIdLst>
    <p:notesMasterId r:id="rId59"/>
  </p:notesMasterIdLst>
  <p:sldIdLst>
    <p:sldId id="258" r:id="rId3"/>
    <p:sldId id="259" r:id="rId4"/>
    <p:sldId id="260" r:id="rId5"/>
    <p:sldId id="261" r:id="rId6"/>
    <p:sldId id="262" r:id="rId7"/>
    <p:sldId id="264" r:id="rId8"/>
    <p:sldId id="265" r:id="rId9"/>
    <p:sldId id="263" r:id="rId10"/>
    <p:sldId id="266" r:id="rId11"/>
    <p:sldId id="267" r:id="rId12"/>
    <p:sldId id="276" r:id="rId13"/>
    <p:sldId id="277" r:id="rId14"/>
    <p:sldId id="279" r:id="rId15"/>
    <p:sldId id="268" r:id="rId16"/>
    <p:sldId id="278" r:id="rId17"/>
    <p:sldId id="269" r:id="rId18"/>
    <p:sldId id="280" r:id="rId19"/>
    <p:sldId id="281" r:id="rId20"/>
    <p:sldId id="270" r:id="rId21"/>
    <p:sldId id="271" r:id="rId22"/>
    <p:sldId id="272" r:id="rId23"/>
    <p:sldId id="273" r:id="rId24"/>
    <p:sldId id="274" r:id="rId25"/>
    <p:sldId id="275" r:id="rId26"/>
    <p:sldId id="283" r:id="rId27"/>
    <p:sldId id="282" r:id="rId28"/>
    <p:sldId id="284" r:id="rId29"/>
    <p:sldId id="286" r:id="rId30"/>
    <p:sldId id="293" r:id="rId31"/>
    <p:sldId id="285" r:id="rId32"/>
    <p:sldId id="294" r:id="rId33"/>
    <p:sldId id="295" r:id="rId34"/>
    <p:sldId id="299" r:id="rId35"/>
    <p:sldId id="300" r:id="rId36"/>
    <p:sldId id="296" r:id="rId37"/>
    <p:sldId id="302" r:id="rId38"/>
    <p:sldId id="301" r:id="rId39"/>
    <p:sldId id="303" r:id="rId40"/>
    <p:sldId id="298" r:id="rId41"/>
    <p:sldId id="287" r:id="rId42"/>
    <p:sldId id="305" r:id="rId43"/>
    <p:sldId id="304" r:id="rId44"/>
    <p:sldId id="288" r:id="rId45"/>
    <p:sldId id="306" r:id="rId46"/>
    <p:sldId id="289" r:id="rId47"/>
    <p:sldId id="290" r:id="rId48"/>
    <p:sldId id="307" r:id="rId49"/>
    <p:sldId id="309" r:id="rId50"/>
    <p:sldId id="308" r:id="rId51"/>
    <p:sldId id="291" r:id="rId52"/>
    <p:sldId id="310" r:id="rId53"/>
    <p:sldId id="312" r:id="rId54"/>
    <p:sldId id="311" r:id="rId55"/>
    <p:sldId id="316" r:id="rId56"/>
    <p:sldId id="292" r:id="rId57"/>
    <p:sldId id="313" r:id="rId58"/>
  </p:sldIdLst>
  <p:sldSz cx="10369550" cy="6480175"/>
  <p:notesSz cx="9144000" cy="6858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
          <p15:clr>
            <a:srgbClr val="A4A3A4"/>
          </p15:clr>
        </p15:guide>
        <p15:guide id="2" orient="horz" pos="3721">
          <p15:clr>
            <a:srgbClr val="A4A3A4"/>
          </p15:clr>
        </p15:guide>
        <p15:guide id="3" orient="horz" pos="961">
          <p15:clr>
            <a:srgbClr val="A4A3A4"/>
          </p15:clr>
        </p15:guide>
        <p15:guide id="4" orient="horz" pos="1135">
          <p15:clr>
            <a:srgbClr val="A4A3A4"/>
          </p15:clr>
        </p15:guide>
        <p15:guide id="5" orient="horz" pos="3828">
          <p15:clr>
            <a:srgbClr val="A4A3A4"/>
          </p15:clr>
        </p15:guide>
        <p15:guide id="6" pos="3041">
          <p15:clr>
            <a:srgbClr val="A4A3A4"/>
          </p15:clr>
        </p15:guide>
        <p15:guide id="7" pos="4458">
          <p15:clr>
            <a:srgbClr val="A4A3A4"/>
          </p15:clr>
        </p15:guide>
        <p15:guide id="8" pos="6326">
          <p15:clr>
            <a:srgbClr val="A4A3A4"/>
          </p15:clr>
        </p15:guide>
        <p15:guide id="9" pos="204">
          <p15:clr>
            <a:srgbClr val="A4A3A4"/>
          </p15:clr>
        </p15:guide>
        <p15:guide id="10" pos="5873">
          <p15:clr>
            <a:srgbClr val="A4A3A4"/>
          </p15:clr>
        </p15:guide>
        <p15:guide id="11" pos="16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3785"/>
    <a:srgbClr val="ED6B0B"/>
    <a:srgbClr val="777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0"/>
    <p:restoredTop sz="94628"/>
  </p:normalViewPr>
  <p:slideViewPr>
    <p:cSldViewPr snapToGrid="0" snapToObjects="1">
      <p:cViewPr varScale="1">
        <p:scale>
          <a:sx n="122" d="100"/>
          <a:sy n="122" d="100"/>
        </p:scale>
        <p:origin x="448" y="184"/>
      </p:cViewPr>
      <p:guideLst>
        <p:guide orient="horz" pos="140"/>
        <p:guide orient="horz" pos="3721"/>
        <p:guide orient="horz" pos="961"/>
        <p:guide orient="horz" pos="1135"/>
        <p:guide orient="horz" pos="3828"/>
        <p:guide pos="3041"/>
        <p:guide pos="4458"/>
        <p:guide pos="6326"/>
        <p:guide pos="204"/>
        <p:guide pos="5873"/>
        <p:guide pos="16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C6A6323-3990-4D65-AC53-F3CEBFAA64D5}" type="datetimeFigureOut">
              <a:rPr lang="de-AT" smtClean="0"/>
              <a:pPr/>
              <a:t>21.01.23</a:t>
            </a:fld>
            <a:endParaRPr lang="de-AT"/>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2090D62-453B-4839-AE2C-4925F12E64DC}" type="slidenum">
              <a:rPr lang="de-AT" smtClean="0"/>
              <a:pPr/>
              <a:t>‹Nr.›</a:t>
            </a:fld>
            <a:endParaRPr lang="de-AT"/>
          </a:p>
        </p:txBody>
      </p:sp>
    </p:spTree>
    <p:extLst>
      <p:ext uri="{BB962C8B-B14F-4D97-AF65-F5344CB8AC3E}">
        <p14:creationId xmlns:p14="http://schemas.microsoft.com/office/powerpoint/2010/main" val="358899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2</a:t>
            </a:fld>
            <a:endParaRPr lang="de-AT"/>
          </a:p>
        </p:txBody>
      </p:sp>
    </p:spTree>
    <p:extLst>
      <p:ext uri="{BB962C8B-B14F-4D97-AF65-F5344CB8AC3E}">
        <p14:creationId xmlns:p14="http://schemas.microsoft.com/office/powerpoint/2010/main" val="18457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54</a:t>
            </a:fld>
            <a:endParaRPr lang="de-AT"/>
          </a:p>
        </p:txBody>
      </p:sp>
    </p:spTree>
    <p:extLst>
      <p:ext uri="{BB962C8B-B14F-4D97-AF65-F5344CB8AC3E}">
        <p14:creationId xmlns:p14="http://schemas.microsoft.com/office/powerpoint/2010/main" val="261590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9</a:t>
            </a:fld>
            <a:endParaRPr lang="de-AT"/>
          </a:p>
        </p:txBody>
      </p:sp>
    </p:spTree>
    <p:extLst>
      <p:ext uri="{BB962C8B-B14F-4D97-AF65-F5344CB8AC3E}">
        <p14:creationId xmlns:p14="http://schemas.microsoft.com/office/powerpoint/2010/main" val="102777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24</a:t>
            </a:fld>
            <a:endParaRPr lang="de-AT"/>
          </a:p>
        </p:txBody>
      </p:sp>
    </p:spTree>
    <p:extLst>
      <p:ext uri="{BB962C8B-B14F-4D97-AF65-F5344CB8AC3E}">
        <p14:creationId xmlns:p14="http://schemas.microsoft.com/office/powerpoint/2010/main" val="209840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25</a:t>
            </a:fld>
            <a:endParaRPr lang="de-AT"/>
          </a:p>
        </p:txBody>
      </p:sp>
    </p:spTree>
    <p:extLst>
      <p:ext uri="{BB962C8B-B14F-4D97-AF65-F5344CB8AC3E}">
        <p14:creationId xmlns:p14="http://schemas.microsoft.com/office/powerpoint/2010/main" val="376483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26</a:t>
            </a:fld>
            <a:endParaRPr lang="de-AT"/>
          </a:p>
        </p:txBody>
      </p:sp>
    </p:spTree>
    <p:extLst>
      <p:ext uri="{BB962C8B-B14F-4D97-AF65-F5344CB8AC3E}">
        <p14:creationId xmlns:p14="http://schemas.microsoft.com/office/powerpoint/2010/main" val="272200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50</a:t>
            </a:fld>
            <a:endParaRPr lang="de-AT"/>
          </a:p>
        </p:txBody>
      </p:sp>
    </p:spTree>
    <p:extLst>
      <p:ext uri="{BB962C8B-B14F-4D97-AF65-F5344CB8AC3E}">
        <p14:creationId xmlns:p14="http://schemas.microsoft.com/office/powerpoint/2010/main" val="18516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51</a:t>
            </a:fld>
            <a:endParaRPr lang="de-AT"/>
          </a:p>
        </p:txBody>
      </p:sp>
    </p:spTree>
    <p:extLst>
      <p:ext uri="{BB962C8B-B14F-4D97-AF65-F5344CB8AC3E}">
        <p14:creationId xmlns:p14="http://schemas.microsoft.com/office/powerpoint/2010/main" val="139408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52</a:t>
            </a:fld>
            <a:endParaRPr lang="de-AT"/>
          </a:p>
        </p:txBody>
      </p:sp>
    </p:spTree>
    <p:extLst>
      <p:ext uri="{BB962C8B-B14F-4D97-AF65-F5344CB8AC3E}">
        <p14:creationId xmlns:p14="http://schemas.microsoft.com/office/powerpoint/2010/main" val="369593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2090D62-453B-4839-AE2C-4925F12E64DC}" type="slidenum">
              <a:rPr lang="de-AT" smtClean="0"/>
              <a:pPr/>
              <a:t>53</a:t>
            </a:fld>
            <a:endParaRPr lang="de-AT"/>
          </a:p>
        </p:txBody>
      </p:sp>
    </p:spTree>
    <p:extLst>
      <p:ext uri="{BB962C8B-B14F-4D97-AF65-F5344CB8AC3E}">
        <p14:creationId xmlns:p14="http://schemas.microsoft.com/office/powerpoint/2010/main" val="153525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1" y="4458483"/>
            <a:ext cx="6753225" cy="707313"/>
          </a:xfrm>
        </p:spPr>
        <p:txBody>
          <a:bodyPr>
            <a:norm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a:t>Master-Untertitelformat bearbeiten</a:t>
            </a:r>
            <a:endParaRPr dirty="0"/>
          </a:p>
        </p:txBody>
      </p:sp>
      <p:sp>
        <p:nvSpPr>
          <p:cNvPr id="4" name="Date Placeholder 3"/>
          <p:cNvSpPr>
            <a:spLocks noGrp="1"/>
          </p:cNvSpPr>
          <p:nvPr>
            <p:ph type="dt" sz="half" idx="10"/>
          </p:nvPr>
        </p:nvSpPr>
        <p:spPr>
          <a:xfrm>
            <a:off x="8014886" y="6071635"/>
            <a:ext cx="1397856" cy="345009"/>
          </a:xfrm>
        </p:spPr>
        <p:txBody>
          <a:bodyPr/>
          <a:lstStyle>
            <a:lvl1pPr algn="r">
              <a:defRPr/>
            </a:lvl1pPr>
          </a:lstStyle>
          <a:p>
            <a:fld id="{2795F7F7-17F4-F64A-B8B9-B82575A8DE1F}" type="datetime1">
              <a:rPr lang="de-AT" smtClean="0"/>
              <a:t>21.01.23</a:t>
            </a:fld>
            <a:endParaRPr lang="de-DE"/>
          </a:p>
        </p:txBody>
      </p:sp>
      <p:sp>
        <p:nvSpPr>
          <p:cNvPr id="7" name="Rectangle 6"/>
          <p:cNvSpPr/>
          <p:nvPr/>
        </p:nvSpPr>
        <p:spPr>
          <a:xfrm>
            <a:off x="0" y="0"/>
            <a:ext cx="10369550" cy="436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3850" y="3539991"/>
            <a:ext cx="6753226" cy="829892"/>
          </a:xfrm>
        </p:spPr>
        <p:txBody>
          <a:bodyPr>
            <a:normAutofit/>
          </a:bodyPr>
          <a:lstStyle>
            <a:lvl1pPr>
              <a:defRPr sz="4000">
                <a:solidFill>
                  <a:schemeClr val="bg1"/>
                </a:solidFill>
              </a:defRPr>
            </a:lvl1pPr>
          </a:lstStyle>
          <a:p>
            <a:r>
              <a:rPr lang="de-AT" dirty="0"/>
              <a:t>Mastertitelformat bearbeiten</a:t>
            </a:r>
            <a:endParaRPr dirty="0"/>
          </a:p>
        </p:txBody>
      </p:sp>
      <p:grpSp>
        <p:nvGrpSpPr>
          <p:cNvPr id="19" name="Group 18"/>
          <p:cNvGrpSpPr/>
          <p:nvPr userDrawn="1"/>
        </p:nvGrpSpPr>
        <p:grpSpPr>
          <a:xfrm>
            <a:off x="6761162" y="368899"/>
            <a:ext cx="3281363" cy="1432914"/>
            <a:chOff x="2676525" y="3175"/>
            <a:chExt cx="4976813" cy="2173288"/>
          </a:xfrm>
          <a:solidFill>
            <a:schemeClr val="bg1"/>
          </a:solidFill>
        </p:grpSpPr>
        <p:sp>
          <p:nvSpPr>
            <p:cNvPr id="14" name="Freeform 9"/>
            <p:cNvSpPr>
              <a:spLocks/>
            </p:cNvSpPr>
            <p:nvPr userDrawn="1"/>
          </p:nvSpPr>
          <p:spPr bwMode="auto">
            <a:xfrm>
              <a:off x="2676525" y="3175"/>
              <a:ext cx="2501900" cy="2173288"/>
            </a:xfrm>
            <a:custGeom>
              <a:avLst/>
              <a:gdLst>
                <a:gd name="T0" fmla="*/ 731 w 933"/>
                <a:gd name="T1" fmla="*/ 811 h 811"/>
                <a:gd name="T2" fmla="*/ 725 w 933"/>
                <a:gd name="T3" fmla="*/ 809 h 811"/>
                <a:gd name="T4" fmla="*/ 721 w 933"/>
                <a:gd name="T5" fmla="*/ 794 h 811"/>
                <a:gd name="T6" fmla="*/ 823 w 933"/>
                <a:gd name="T7" fmla="*/ 198 h 811"/>
                <a:gd name="T8" fmla="*/ 594 w 933"/>
                <a:gd name="T9" fmla="*/ 23 h 811"/>
                <a:gd name="T10" fmla="*/ 593 w 933"/>
                <a:gd name="T11" fmla="*/ 23 h 811"/>
                <a:gd name="T12" fmla="*/ 357 w 933"/>
                <a:gd name="T13" fmla="*/ 228 h 811"/>
                <a:gd name="T14" fmla="*/ 346 w 933"/>
                <a:gd name="T15" fmla="*/ 236 h 811"/>
                <a:gd name="T16" fmla="*/ 65 w 933"/>
                <a:gd name="T17" fmla="*/ 372 h 811"/>
                <a:gd name="T18" fmla="*/ 134 w 933"/>
                <a:gd name="T19" fmla="*/ 651 h 811"/>
                <a:gd name="T20" fmla="*/ 493 w 933"/>
                <a:gd name="T21" fmla="*/ 786 h 811"/>
                <a:gd name="T22" fmla="*/ 493 w 933"/>
                <a:gd name="T23" fmla="*/ 423 h 811"/>
                <a:gd name="T24" fmla="*/ 302 w 933"/>
                <a:gd name="T25" fmla="*/ 423 h 811"/>
                <a:gd name="T26" fmla="*/ 290 w 933"/>
                <a:gd name="T27" fmla="*/ 412 h 811"/>
                <a:gd name="T28" fmla="*/ 290 w 933"/>
                <a:gd name="T29" fmla="*/ 332 h 811"/>
                <a:gd name="T30" fmla="*/ 302 w 933"/>
                <a:gd name="T31" fmla="*/ 321 h 811"/>
                <a:gd name="T32" fmla="*/ 493 w 933"/>
                <a:gd name="T33" fmla="*/ 321 h 811"/>
                <a:gd name="T34" fmla="*/ 493 w 933"/>
                <a:gd name="T35" fmla="*/ 161 h 811"/>
                <a:gd name="T36" fmla="*/ 504 w 933"/>
                <a:gd name="T37" fmla="*/ 150 h 811"/>
                <a:gd name="T38" fmla="*/ 591 w 933"/>
                <a:gd name="T39" fmla="*/ 150 h 811"/>
                <a:gd name="T40" fmla="*/ 603 w 933"/>
                <a:gd name="T41" fmla="*/ 161 h 811"/>
                <a:gd name="T42" fmla="*/ 603 w 933"/>
                <a:gd name="T43" fmla="*/ 321 h 811"/>
                <a:gd name="T44" fmla="*/ 793 w 933"/>
                <a:gd name="T45" fmla="*/ 321 h 811"/>
                <a:gd name="T46" fmla="*/ 804 w 933"/>
                <a:gd name="T47" fmla="*/ 332 h 811"/>
                <a:gd name="T48" fmla="*/ 804 w 933"/>
                <a:gd name="T49" fmla="*/ 412 h 811"/>
                <a:gd name="T50" fmla="*/ 793 w 933"/>
                <a:gd name="T51" fmla="*/ 423 h 811"/>
                <a:gd name="T52" fmla="*/ 603 w 933"/>
                <a:gd name="T53" fmla="*/ 423 h 811"/>
                <a:gd name="T54" fmla="*/ 603 w 933"/>
                <a:gd name="T55" fmla="*/ 799 h 811"/>
                <a:gd name="T56" fmla="*/ 592 w 933"/>
                <a:gd name="T57" fmla="*/ 811 h 811"/>
                <a:gd name="T58" fmla="*/ 592 w 933"/>
                <a:gd name="T59" fmla="*/ 811 h 811"/>
                <a:gd name="T60" fmla="*/ 580 w 933"/>
                <a:gd name="T61" fmla="*/ 799 h 811"/>
                <a:gd name="T62" fmla="*/ 580 w 933"/>
                <a:gd name="T63" fmla="*/ 412 h 811"/>
                <a:gd name="T64" fmla="*/ 583 w 933"/>
                <a:gd name="T65" fmla="*/ 404 h 811"/>
                <a:gd name="T66" fmla="*/ 591 w 933"/>
                <a:gd name="T67" fmla="*/ 401 h 811"/>
                <a:gd name="T68" fmla="*/ 781 w 933"/>
                <a:gd name="T69" fmla="*/ 401 h 811"/>
                <a:gd name="T70" fmla="*/ 781 w 933"/>
                <a:gd name="T71" fmla="*/ 344 h 811"/>
                <a:gd name="T72" fmla="*/ 591 w 933"/>
                <a:gd name="T73" fmla="*/ 344 h 811"/>
                <a:gd name="T74" fmla="*/ 580 w 933"/>
                <a:gd name="T75" fmla="*/ 332 h 811"/>
                <a:gd name="T76" fmla="*/ 580 w 933"/>
                <a:gd name="T77" fmla="*/ 173 h 811"/>
                <a:gd name="T78" fmla="*/ 516 w 933"/>
                <a:gd name="T79" fmla="*/ 173 h 811"/>
                <a:gd name="T80" fmla="*/ 516 w 933"/>
                <a:gd name="T81" fmla="*/ 332 h 811"/>
                <a:gd name="T82" fmla="*/ 504 w 933"/>
                <a:gd name="T83" fmla="*/ 344 h 811"/>
                <a:gd name="T84" fmla="*/ 313 w 933"/>
                <a:gd name="T85" fmla="*/ 344 h 811"/>
                <a:gd name="T86" fmla="*/ 313 w 933"/>
                <a:gd name="T87" fmla="*/ 401 h 811"/>
                <a:gd name="T88" fmla="*/ 504 w 933"/>
                <a:gd name="T89" fmla="*/ 401 h 811"/>
                <a:gd name="T90" fmla="*/ 516 w 933"/>
                <a:gd name="T91" fmla="*/ 412 h 811"/>
                <a:gd name="T92" fmla="*/ 516 w 933"/>
                <a:gd name="T93" fmla="*/ 799 h 811"/>
                <a:gd name="T94" fmla="*/ 512 w 933"/>
                <a:gd name="T95" fmla="*/ 808 h 811"/>
                <a:gd name="T96" fmla="*/ 503 w 933"/>
                <a:gd name="T97" fmla="*/ 810 h 811"/>
                <a:gd name="T98" fmla="*/ 119 w 933"/>
                <a:gd name="T99" fmla="*/ 668 h 811"/>
                <a:gd name="T100" fmla="*/ 44 w 933"/>
                <a:gd name="T101" fmla="*/ 363 h 811"/>
                <a:gd name="T102" fmla="*/ 339 w 933"/>
                <a:gd name="T103" fmla="*/ 212 h 811"/>
                <a:gd name="T104" fmla="*/ 593 w 933"/>
                <a:gd name="T105" fmla="*/ 0 h 811"/>
                <a:gd name="T106" fmla="*/ 594 w 933"/>
                <a:gd name="T107" fmla="*/ 0 h 811"/>
                <a:gd name="T108" fmla="*/ 844 w 933"/>
                <a:gd name="T109" fmla="*/ 191 h 811"/>
                <a:gd name="T110" fmla="*/ 741 w 933"/>
                <a:gd name="T111" fmla="*/ 805 h 811"/>
                <a:gd name="T112" fmla="*/ 731 w 933"/>
                <a:gd name="T113"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3" h="811">
                  <a:moveTo>
                    <a:pt x="731" y="811"/>
                  </a:moveTo>
                  <a:cubicBezTo>
                    <a:pt x="729" y="811"/>
                    <a:pt x="727" y="810"/>
                    <a:pt x="725" y="809"/>
                  </a:cubicBezTo>
                  <a:cubicBezTo>
                    <a:pt x="720" y="806"/>
                    <a:pt x="718" y="799"/>
                    <a:pt x="721" y="794"/>
                  </a:cubicBezTo>
                  <a:cubicBezTo>
                    <a:pt x="722" y="790"/>
                    <a:pt x="908" y="438"/>
                    <a:pt x="823" y="198"/>
                  </a:cubicBezTo>
                  <a:cubicBezTo>
                    <a:pt x="786" y="94"/>
                    <a:pt x="694" y="23"/>
                    <a:pt x="594" y="23"/>
                  </a:cubicBezTo>
                  <a:cubicBezTo>
                    <a:pt x="594" y="23"/>
                    <a:pt x="594" y="23"/>
                    <a:pt x="593" y="23"/>
                  </a:cubicBezTo>
                  <a:cubicBezTo>
                    <a:pt x="489" y="23"/>
                    <a:pt x="403" y="98"/>
                    <a:pt x="357" y="228"/>
                  </a:cubicBezTo>
                  <a:cubicBezTo>
                    <a:pt x="356" y="233"/>
                    <a:pt x="351" y="236"/>
                    <a:pt x="346" y="236"/>
                  </a:cubicBezTo>
                  <a:cubicBezTo>
                    <a:pt x="212" y="224"/>
                    <a:pt x="107" y="275"/>
                    <a:pt x="65" y="372"/>
                  </a:cubicBezTo>
                  <a:cubicBezTo>
                    <a:pt x="25" y="466"/>
                    <a:pt x="53" y="578"/>
                    <a:pt x="134" y="651"/>
                  </a:cubicBezTo>
                  <a:cubicBezTo>
                    <a:pt x="232" y="739"/>
                    <a:pt x="380" y="773"/>
                    <a:pt x="493" y="786"/>
                  </a:cubicBezTo>
                  <a:cubicBezTo>
                    <a:pt x="493" y="423"/>
                    <a:pt x="493" y="423"/>
                    <a:pt x="493" y="423"/>
                  </a:cubicBezTo>
                  <a:cubicBezTo>
                    <a:pt x="302" y="423"/>
                    <a:pt x="302" y="423"/>
                    <a:pt x="302" y="423"/>
                  </a:cubicBezTo>
                  <a:cubicBezTo>
                    <a:pt x="296" y="423"/>
                    <a:pt x="290" y="418"/>
                    <a:pt x="290" y="412"/>
                  </a:cubicBezTo>
                  <a:cubicBezTo>
                    <a:pt x="290" y="332"/>
                    <a:pt x="290" y="332"/>
                    <a:pt x="290" y="332"/>
                  </a:cubicBezTo>
                  <a:cubicBezTo>
                    <a:pt x="290" y="326"/>
                    <a:pt x="296" y="321"/>
                    <a:pt x="302" y="321"/>
                  </a:cubicBezTo>
                  <a:cubicBezTo>
                    <a:pt x="493" y="321"/>
                    <a:pt x="493" y="321"/>
                    <a:pt x="493" y="321"/>
                  </a:cubicBezTo>
                  <a:cubicBezTo>
                    <a:pt x="493" y="161"/>
                    <a:pt x="493" y="161"/>
                    <a:pt x="493" y="161"/>
                  </a:cubicBezTo>
                  <a:cubicBezTo>
                    <a:pt x="493" y="155"/>
                    <a:pt x="498" y="150"/>
                    <a:pt x="504" y="150"/>
                  </a:cubicBezTo>
                  <a:cubicBezTo>
                    <a:pt x="591" y="150"/>
                    <a:pt x="591" y="150"/>
                    <a:pt x="591" y="150"/>
                  </a:cubicBezTo>
                  <a:cubicBezTo>
                    <a:pt x="598" y="150"/>
                    <a:pt x="603" y="155"/>
                    <a:pt x="603" y="161"/>
                  </a:cubicBezTo>
                  <a:cubicBezTo>
                    <a:pt x="603" y="321"/>
                    <a:pt x="603" y="321"/>
                    <a:pt x="603" y="321"/>
                  </a:cubicBezTo>
                  <a:cubicBezTo>
                    <a:pt x="793" y="321"/>
                    <a:pt x="793" y="321"/>
                    <a:pt x="793" y="321"/>
                  </a:cubicBezTo>
                  <a:cubicBezTo>
                    <a:pt x="799" y="321"/>
                    <a:pt x="804" y="326"/>
                    <a:pt x="804" y="332"/>
                  </a:cubicBezTo>
                  <a:cubicBezTo>
                    <a:pt x="804" y="412"/>
                    <a:pt x="804" y="412"/>
                    <a:pt x="804" y="412"/>
                  </a:cubicBezTo>
                  <a:cubicBezTo>
                    <a:pt x="804" y="418"/>
                    <a:pt x="799" y="423"/>
                    <a:pt x="793" y="423"/>
                  </a:cubicBezTo>
                  <a:cubicBezTo>
                    <a:pt x="603" y="423"/>
                    <a:pt x="603" y="423"/>
                    <a:pt x="603" y="423"/>
                  </a:cubicBezTo>
                  <a:cubicBezTo>
                    <a:pt x="603" y="799"/>
                    <a:pt x="603" y="799"/>
                    <a:pt x="603" y="799"/>
                  </a:cubicBezTo>
                  <a:cubicBezTo>
                    <a:pt x="603" y="805"/>
                    <a:pt x="598" y="811"/>
                    <a:pt x="592" y="811"/>
                  </a:cubicBezTo>
                  <a:cubicBezTo>
                    <a:pt x="592" y="811"/>
                    <a:pt x="592" y="811"/>
                    <a:pt x="592" y="811"/>
                  </a:cubicBezTo>
                  <a:cubicBezTo>
                    <a:pt x="585" y="811"/>
                    <a:pt x="580" y="805"/>
                    <a:pt x="580" y="799"/>
                  </a:cubicBezTo>
                  <a:cubicBezTo>
                    <a:pt x="580" y="412"/>
                    <a:pt x="580" y="412"/>
                    <a:pt x="580" y="412"/>
                  </a:cubicBezTo>
                  <a:cubicBezTo>
                    <a:pt x="580" y="409"/>
                    <a:pt x="581" y="406"/>
                    <a:pt x="583" y="404"/>
                  </a:cubicBezTo>
                  <a:cubicBezTo>
                    <a:pt x="586" y="402"/>
                    <a:pt x="588" y="401"/>
                    <a:pt x="591" y="401"/>
                  </a:cubicBezTo>
                  <a:cubicBezTo>
                    <a:pt x="781" y="401"/>
                    <a:pt x="781" y="401"/>
                    <a:pt x="781" y="401"/>
                  </a:cubicBezTo>
                  <a:cubicBezTo>
                    <a:pt x="781" y="344"/>
                    <a:pt x="781" y="344"/>
                    <a:pt x="781" y="344"/>
                  </a:cubicBezTo>
                  <a:cubicBezTo>
                    <a:pt x="591" y="344"/>
                    <a:pt x="591" y="344"/>
                    <a:pt x="591" y="344"/>
                  </a:cubicBezTo>
                  <a:cubicBezTo>
                    <a:pt x="585" y="344"/>
                    <a:pt x="580" y="338"/>
                    <a:pt x="580" y="332"/>
                  </a:cubicBezTo>
                  <a:cubicBezTo>
                    <a:pt x="580" y="173"/>
                    <a:pt x="580" y="173"/>
                    <a:pt x="580" y="173"/>
                  </a:cubicBezTo>
                  <a:cubicBezTo>
                    <a:pt x="516" y="173"/>
                    <a:pt x="516" y="173"/>
                    <a:pt x="516" y="173"/>
                  </a:cubicBezTo>
                  <a:cubicBezTo>
                    <a:pt x="516" y="332"/>
                    <a:pt x="516" y="332"/>
                    <a:pt x="516" y="332"/>
                  </a:cubicBezTo>
                  <a:cubicBezTo>
                    <a:pt x="516" y="338"/>
                    <a:pt x="510" y="344"/>
                    <a:pt x="504" y="344"/>
                  </a:cubicBezTo>
                  <a:cubicBezTo>
                    <a:pt x="313" y="344"/>
                    <a:pt x="313" y="344"/>
                    <a:pt x="313" y="344"/>
                  </a:cubicBezTo>
                  <a:cubicBezTo>
                    <a:pt x="313" y="401"/>
                    <a:pt x="313" y="401"/>
                    <a:pt x="313" y="401"/>
                  </a:cubicBezTo>
                  <a:cubicBezTo>
                    <a:pt x="504" y="401"/>
                    <a:pt x="504" y="401"/>
                    <a:pt x="504" y="401"/>
                  </a:cubicBezTo>
                  <a:cubicBezTo>
                    <a:pt x="510" y="401"/>
                    <a:pt x="516" y="406"/>
                    <a:pt x="516" y="412"/>
                  </a:cubicBezTo>
                  <a:cubicBezTo>
                    <a:pt x="516" y="799"/>
                    <a:pt x="516" y="799"/>
                    <a:pt x="516" y="799"/>
                  </a:cubicBezTo>
                  <a:cubicBezTo>
                    <a:pt x="516" y="802"/>
                    <a:pt x="514" y="805"/>
                    <a:pt x="512" y="808"/>
                  </a:cubicBezTo>
                  <a:cubicBezTo>
                    <a:pt x="509" y="810"/>
                    <a:pt x="506" y="811"/>
                    <a:pt x="503" y="810"/>
                  </a:cubicBezTo>
                  <a:cubicBezTo>
                    <a:pt x="386" y="798"/>
                    <a:pt x="224" y="763"/>
                    <a:pt x="119" y="668"/>
                  </a:cubicBezTo>
                  <a:cubicBezTo>
                    <a:pt x="30" y="588"/>
                    <a:pt x="0" y="465"/>
                    <a:pt x="44" y="363"/>
                  </a:cubicBezTo>
                  <a:cubicBezTo>
                    <a:pt x="89" y="259"/>
                    <a:pt x="199" y="203"/>
                    <a:pt x="339" y="212"/>
                  </a:cubicBezTo>
                  <a:cubicBezTo>
                    <a:pt x="389" y="78"/>
                    <a:pt x="481" y="0"/>
                    <a:pt x="593" y="0"/>
                  </a:cubicBezTo>
                  <a:cubicBezTo>
                    <a:pt x="593" y="0"/>
                    <a:pt x="594" y="0"/>
                    <a:pt x="594" y="0"/>
                  </a:cubicBezTo>
                  <a:cubicBezTo>
                    <a:pt x="703" y="0"/>
                    <a:pt x="804" y="77"/>
                    <a:pt x="844" y="191"/>
                  </a:cubicBezTo>
                  <a:cubicBezTo>
                    <a:pt x="933" y="440"/>
                    <a:pt x="749" y="790"/>
                    <a:pt x="741" y="805"/>
                  </a:cubicBezTo>
                  <a:cubicBezTo>
                    <a:pt x="739" y="808"/>
                    <a:pt x="735" y="811"/>
                    <a:pt x="731" y="8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noEditPoints="1"/>
            </p:cNvSpPr>
            <p:nvPr userDrawn="1"/>
          </p:nvSpPr>
          <p:spPr bwMode="auto">
            <a:xfrm>
              <a:off x="5027613" y="1328738"/>
              <a:ext cx="841375" cy="841375"/>
            </a:xfrm>
            <a:custGeom>
              <a:avLst/>
              <a:gdLst>
                <a:gd name="T0" fmla="*/ 157 w 314"/>
                <a:gd name="T1" fmla="*/ 314 h 314"/>
                <a:gd name="T2" fmla="*/ 0 w 314"/>
                <a:gd name="T3" fmla="*/ 157 h 314"/>
                <a:gd name="T4" fmla="*/ 157 w 314"/>
                <a:gd name="T5" fmla="*/ 0 h 314"/>
                <a:gd name="T6" fmla="*/ 314 w 314"/>
                <a:gd name="T7" fmla="*/ 157 h 314"/>
                <a:gd name="T8" fmla="*/ 303 w 314"/>
                <a:gd name="T9" fmla="*/ 168 h 314"/>
                <a:gd name="T10" fmla="*/ 21 w 314"/>
                <a:gd name="T11" fmla="*/ 168 h 314"/>
                <a:gd name="T12" fmla="*/ 157 w 314"/>
                <a:gd name="T13" fmla="*/ 293 h 314"/>
                <a:gd name="T14" fmla="*/ 283 w 314"/>
                <a:gd name="T15" fmla="*/ 207 h 314"/>
                <a:gd name="T16" fmla="*/ 297 w 314"/>
                <a:gd name="T17" fmla="*/ 201 h 314"/>
                <a:gd name="T18" fmla="*/ 303 w 314"/>
                <a:gd name="T19" fmla="*/ 215 h 314"/>
                <a:gd name="T20" fmla="*/ 157 w 314"/>
                <a:gd name="T21" fmla="*/ 314 h 314"/>
                <a:gd name="T22" fmla="*/ 21 w 314"/>
                <a:gd name="T23" fmla="*/ 147 h 314"/>
                <a:gd name="T24" fmla="*/ 292 w 314"/>
                <a:gd name="T25" fmla="*/ 147 h 314"/>
                <a:gd name="T26" fmla="*/ 157 w 314"/>
                <a:gd name="T27" fmla="*/ 21 h 314"/>
                <a:gd name="T28" fmla="*/ 21 w 314"/>
                <a:gd name="T29" fmla="*/ 14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14">
                  <a:moveTo>
                    <a:pt x="157" y="314"/>
                  </a:moveTo>
                  <a:cubicBezTo>
                    <a:pt x="70" y="314"/>
                    <a:pt x="0" y="244"/>
                    <a:pt x="0" y="157"/>
                  </a:cubicBezTo>
                  <a:cubicBezTo>
                    <a:pt x="0" y="71"/>
                    <a:pt x="70" y="0"/>
                    <a:pt x="157" y="0"/>
                  </a:cubicBezTo>
                  <a:cubicBezTo>
                    <a:pt x="243" y="0"/>
                    <a:pt x="314" y="71"/>
                    <a:pt x="314" y="157"/>
                  </a:cubicBezTo>
                  <a:cubicBezTo>
                    <a:pt x="314" y="163"/>
                    <a:pt x="309" y="168"/>
                    <a:pt x="303" y="168"/>
                  </a:cubicBezTo>
                  <a:cubicBezTo>
                    <a:pt x="21" y="168"/>
                    <a:pt x="21" y="168"/>
                    <a:pt x="21" y="168"/>
                  </a:cubicBezTo>
                  <a:cubicBezTo>
                    <a:pt x="27" y="238"/>
                    <a:pt x="86" y="293"/>
                    <a:pt x="157" y="293"/>
                  </a:cubicBezTo>
                  <a:cubicBezTo>
                    <a:pt x="213" y="293"/>
                    <a:pt x="263" y="259"/>
                    <a:pt x="283" y="207"/>
                  </a:cubicBezTo>
                  <a:cubicBezTo>
                    <a:pt x="285" y="202"/>
                    <a:pt x="291" y="199"/>
                    <a:pt x="297" y="201"/>
                  </a:cubicBezTo>
                  <a:cubicBezTo>
                    <a:pt x="302" y="203"/>
                    <a:pt x="305" y="209"/>
                    <a:pt x="303" y="215"/>
                  </a:cubicBezTo>
                  <a:cubicBezTo>
                    <a:pt x="280" y="275"/>
                    <a:pt x="222" y="314"/>
                    <a:pt x="157" y="314"/>
                  </a:cubicBezTo>
                  <a:close/>
                  <a:moveTo>
                    <a:pt x="21" y="147"/>
                  </a:moveTo>
                  <a:cubicBezTo>
                    <a:pt x="292" y="147"/>
                    <a:pt x="292" y="147"/>
                    <a:pt x="292" y="147"/>
                  </a:cubicBezTo>
                  <a:cubicBezTo>
                    <a:pt x="287" y="77"/>
                    <a:pt x="228" y="21"/>
                    <a:pt x="157" y="21"/>
                  </a:cubicBezTo>
                  <a:cubicBezTo>
                    <a:pt x="86" y="21"/>
                    <a:pt x="27" y="77"/>
                    <a:pt x="21"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5957888" y="1328738"/>
              <a:ext cx="842963" cy="841375"/>
            </a:xfrm>
            <a:custGeom>
              <a:avLst/>
              <a:gdLst>
                <a:gd name="T0" fmla="*/ 157 w 314"/>
                <a:gd name="T1" fmla="*/ 314 h 314"/>
                <a:gd name="T2" fmla="*/ 0 w 314"/>
                <a:gd name="T3" fmla="*/ 157 h 314"/>
                <a:gd name="T4" fmla="*/ 157 w 314"/>
                <a:gd name="T5" fmla="*/ 0 h 314"/>
                <a:gd name="T6" fmla="*/ 303 w 314"/>
                <a:gd name="T7" fmla="*/ 100 h 314"/>
                <a:gd name="T8" fmla="*/ 297 w 314"/>
                <a:gd name="T9" fmla="*/ 113 h 314"/>
                <a:gd name="T10" fmla="*/ 283 w 314"/>
                <a:gd name="T11" fmla="*/ 107 h 314"/>
                <a:gd name="T12" fmla="*/ 157 w 314"/>
                <a:gd name="T13" fmla="*/ 21 h 314"/>
                <a:gd name="T14" fmla="*/ 21 w 314"/>
                <a:gd name="T15" fmla="*/ 157 h 314"/>
                <a:gd name="T16" fmla="*/ 157 w 314"/>
                <a:gd name="T17" fmla="*/ 293 h 314"/>
                <a:gd name="T18" fmla="*/ 293 w 314"/>
                <a:gd name="T19" fmla="*/ 168 h 314"/>
                <a:gd name="T20" fmla="*/ 179 w 314"/>
                <a:gd name="T21" fmla="*/ 168 h 314"/>
                <a:gd name="T22" fmla="*/ 168 w 314"/>
                <a:gd name="T23" fmla="*/ 157 h 314"/>
                <a:gd name="T24" fmla="*/ 179 w 314"/>
                <a:gd name="T25" fmla="*/ 147 h 314"/>
                <a:gd name="T26" fmla="*/ 304 w 314"/>
                <a:gd name="T27" fmla="*/ 147 h 314"/>
                <a:gd name="T28" fmla="*/ 314 w 314"/>
                <a:gd name="T29" fmla="*/ 157 h 314"/>
                <a:gd name="T30" fmla="*/ 157 w 314"/>
                <a:gd name="T3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14">
                  <a:moveTo>
                    <a:pt x="157" y="314"/>
                  </a:moveTo>
                  <a:cubicBezTo>
                    <a:pt x="71" y="314"/>
                    <a:pt x="0" y="244"/>
                    <a:pt x="0" y="157"/>
                  </a:cubicBezTo>
                  <a:cubicBezTo>
                    <a:pt x="0" y="71"/>
                    <a:pt x="71" y="0"/>
                    <a:pt x="157" y="0"/>
                  </a:cubicBezTo>
                  <a:cubicBezTo>
                    <a:pt x="223" y="0"/>
                    <a:pt x="280" y="39"/>
                    <a:pt x="303" y="100"/>
                  </a:cubicBezTo>
                  <a:cubicBezTo>
                    <a:pt x="305" y="105"/>
                    <a:pt x="303" y="111"/>
                    <a:pt x="297" y="113"/>
                  </a:cubicBezTo>
                  <a:cubicBezTo>
                    <a:pt x="292" y="116"/>
                    <a:pt x="286" y="113"/>
                    <a:pt x="283" y="107"/>
                  </a:cubicBezTo>
                  <a:cubicBezTo>
                    <a:pt x="263" y="55"/>
                    <a:pt x="214" y="21"/>
                    <a:pt x="157" y="21"/>
                  </a:cubicBezTo>
                  <a:cubicBezTo>
                    <a:pt x="82" y="21"/>
                    <a:pt x="21" y="82"/>
                    <a:pt x="21" y="157"/>
                  </a:cubicBezTo>
                  <a:cubicBezTo>
                    <a:pt x="21" y="232"/>
                    <a:pt x="82" y="293"/>
                    <a:pt x="157" y="293"/>
                  </a:cubicBezTo>
                  <a:cubicBezTo>
                    <a:pt x="228" y="293"/>
                    <a:pt x="287" y="238"/>
                    <a:pt x="293" y="168"/>
                  </a:cubicBezTo>
                  <a:cubicBezTo>
                    <a:pt x="179" y="168"/>
                    <a:pt x="179" y="168"/>
                    <a:pt x="179" y="168"/>
                  </a:cubicBezTo>
                  <a:cubicBezTo>
                    <a:pt x="173" y="168"/>
                    <a:pt x="168" y="163"/>
                    <a:pt x="168" y="157"/>
                  </a:cubicBezTo>
                  <a:cubicBezTo>
                    <a:pt x="168" y="151"/>
                    <a:pt x="173" y="147"/>
                    <a:pt x="179" y="147"/>
                  </a:cubicBezTo>
                  <a:cubicBezTo>
                    <a:pt x="304" y="147"/>
                    <a:pt x="304" y="147"/>
                    <a:pt x="304" y="147"/>
                  </a:cubicBezTo>
                  <a:cubicBezTo>
                    <a:pt x="309" y="147"/>
                    <a:pt x="314" y="151"/>
                    <a:pt x="314" y="157"/>
                  </a:cubicBezTo>
                  <a:cubicBezTo>
                    <a:pt x="314" y="244"/>
                    <a:pt x="244" y="314"/>
                    <a:pt x="157"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6888163" y="1344613"/>
              <a:ext cx="765175" cy="825500"/>
            </a:xfrm>
            <a:custGeom>
              <a:avLst/>
              <a:gdLst>
                <a:gd name="T0" fmla="*/ 238 w 285"/>
                <a:gd name="T1" fmla="*/ 153 h 308"/>
                <a:gd name="T2" fmla="*/ 277 w 285"/>
                <a:gd name="T3" fmla="*/ 83 h 308"/>
                <a:gd name="T4" fmla="*/ 192 w 285"/>
                <a:gd name="T5" fmla="*/ 0 h 308"/>
                <a:gd name="T6" fmla="*/ 11 w 285"/>
                <a:gd name="T7" fmla="*/ 0 h 308"/>
                <a:gd name="T8" fmla="*/ 0 w 285"/>
                <a:gd name="T9" fmla="*/ 11 h 308"/>
                <a:gd name="T10" fmla="*/ 0 w 285"/>
                <a:gd name="T11" fmla="*/ 154 h 308"/>
                <a:gd name="T12" fmla="*/ 0 w 285"/>
                <a:gd name="T13" fmla="*/ 298 h 308"/>
                <a:gd name="T14" fmla="*/ 11 w 285"/>
                <a:gd name="T15" fmla="*/ 308 h 308"/>
                <a:gd name="T16" fmla="*/ 197 w 285"/>
                <a:gd name="T17" fmla="*/ 308 h 308"/>
                <a:gd name="T18" fmla="*/ 285 w 285"/>
                <a:gd name="T19" fmla="*/ 226 h 308"/>
                <a:gd name="T20" fmla="*/ 238 w 285"/>
                <a:gd name="T21" fmla="*/ 153 h 308"/>
                <a:gd name="T22" fmla="*/ 21 w 285"/>
                <a:gd name="T23" fmla="*/ 22 h 308"/>
                <a:gd name="T24" fmla="*/ 192 w 285"/>
                <a:gd name="T25" fmla="*/ 22 h 308"/>
                <a:gd name="T26" fmla="*/ 255 w 285"/>
                <a:gd name="T27" fmla="*/ 83 h 308"/>
                <a:gd name="T28" fmla="*/ 192 w 285"/>
                <a:gd name="T29" fmla="*/ 144 h 308"/>
                <a:gd name="T30" fmla="*/ 21 w 285"/>
                <a:gd name="T31" fmla="*/ 144 h 308"/>
                <a:gd name="T32" fmla="*/ 21 w 285"/>
                <a:gd name="T33" fmla="*/ 22 h 308"/>
                <a:gd name="T34" fmla="*/ 197 w 285"/>
                <a:gd name="T35" fmla="*/ 287 h 308"/>
                <a:gd name="T36" fmla="*/ 21 w 285"/>
                <a:gd name="T37" fmla="*/ 287 h 308"/>
                <a:gd name="T38" fmla="*/ 21 w 285"/>
                <a:gd name="T39" fmla="*/ 165 h 308"/>
                <a:gd name="T40" fmla="*/ 192 w 285"/>
                <a:gd name="T41" fmla="*/ 165 h 308"/>
                <a:gd name="T42" fmla="*/ 197 w 285"/>
                <a:gd name="T43" fmla="*/ 165 h 308"/>
                <a:gd name="T44" fmla="*/ 263 w 285"/>
                <a:gd name="T45" fmla="*/ 226 h 308"/>
                <a:gd name="T46" fmla="*/ 197 w 285"/>
                <a:gd name="T47" fmla="*/ 28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308">
                  <a:moveTo>
                    <a:pt x="238" y="153"/>
                  </a:moveTo>
                  <a:cubicBezTo>
                    <a:pt x="259" y="141"/>
                    <a:pt x="277" y="119"/>
                    <a:pt x="277" y="83"/>
                  </a:cubicBezTo>
                  <a:cubicBezTo>
                    <a:pt x="277" y="18"/>
                    <a:pt x="221" y="0"/>
                    <a:pt x="192" y="0"/>
                  </a:cubicBezTo>
                  <a:cubicBezTo>
                    <a:pt x="11" y="0"/>
                    <a:pt x="11" y="0"/>
                    <a:pt x="11" y="0"/>
                  </a:cubicBezTo>
                  <a:cubicBezTo>
                    <a:pt x="5" y="0"/>
                    <a:pt x="0" y="5"/>
                    <a:pt x="0" y="11"/>
                  </a:cubicBezTo>
                  <a:cubicBezTo>
                    <a:pt x="0" y="154"/>
                    <a:pt x="0" y="154"/>
                    <a:pt x="0" y="154"/>
                  </a:cubicBezTo>
                  <a:cubicBezTo>
                    <a:pt x="0" y="298"/>
                    <a:pt x="0" y="298"/>
                    <a:pt x="0" y="298"/>
                  </a:cubicBezTo>
                  <a:cubicBezTo>
                    <a:pt x="0" y="303"/>
                    <a:pt x="5" y="308"/>
                    <a:pt x="11" y="308"/>
                  </a:cubicBezTo>
                  <a:cubicBezTo>
                    <a:pt x="197" y="308"/>
                    <a:pt x="197" y="308"/>
                    <a:pt x="197" y="308"/>
                  </a:cubicBezTo>
                  <a:cubicBezTo>
                    <a:pt x="227" y="308"/>
                    <a:pt x="285" y="291"/>
                    <a:pt x="285" y="226"/>
                  </a:cubicBezTo>
                  <a:cubicBezTo>
                    <a:pt x="285" y="185"/>
                    <a:pt x="262" y="163"/>
                    <a:pt x="238" y="153"/>
                  </a:cubicBezTo>
                  <a:close/>
                  <a:moveTo>
                    <a:pt x="21" y="22"/>
                  </a:moveTo>
                  <a:cubicBezTo>
                    <a:pt x="192" y="22"/>
                    <a:pt x="192" y="22"/>
                    <a:pt x="192" y="22"/>
                  </a:cubicBezTo>
                  <a:cubicBezTo>
                    <a:pt x="194" y="22"/>
                    <a:pt x="255" y="22"/>
                    <a:pt x="255" y="83"/>
                  </a:cubicBezTo>
                  <a:cubicBezTo>
                    <a:pt x="255" y="142"/>
                    <a:pt x="198" y="144"/>
                    <a:pt x="192" y="144"/>
                  </a:cubicBezTo>
                  <a:cubicBezTo>
                    <a:pt x="21" y="144"/>
                    <a:pt x="21" y="144"/>
                    <a:pt x="21" y="144"/>
                  </a:cubicBezTo>
                  <a:lnTo>
                    <a:pt x="21" y="22"/>
                  </a:lnTo>
                  <a:close/>
                  <a:moveTo>
                    <a:pt x="197" y="287"/>
                  </a:moveTo>
                  <a:cubicBezTo>
                    <a:pt x="21" y="287"/>
                    <a:pt x="21" y="287"/>
                    <a:pt x="21" y="287"/>
                  </a:cubicBezTo>
                  <a:cubicBezTo>
                    <a:pt x="21" y="165"/>
                    <a:pt x="21" y="165"/>
                    <a:pt x="21" y="165"/>
                  </a:cubicBezTo>
                  <a:cubicBezTo>
                    <a:pt x="192" y="165"/>
                    <a:pt x="192" y="165"/>
                    <a:pt x="192" y="165"/>
                  </a:cubicBezTo>
                  <a:cubicBezTo>
                    <a:pt x="197" y="165"/>
                    <a:pt x="197" y="165"/>
                    <a:pt x="197" y="165"/>
                  </a:cubicBezTo>
                  <a:cubicBezTo>
                    <a:pt x="200" y="165"/>
                    <a:pt x="263" y="166"/>
                    <a:pt x="263" y="226"/>
                  </a:cubicBezTo>
                  <a:cubicBezTo>
                    <a:pt x="263" y="286"/>
                    <a:pt x="200" y="287"/>
                    <a:pt x="197"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8" name="Rectangle 7"/>
          <p:cNvSpPr/>
          <p:nvPr/>
        </p:nvSpPr>
        <p:spPr>
          <a:xfrm>
            <a:off x="-1" y="-1"/>
            <a:ext cx="4427621" cy="64801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79685" y="2416315"/>
            <a:ext cx="3691560" cy="1098030"/>
          </a:xfrm>
        </p:spPr>
        <p:txBody>
          <a:bodyPr anchor="b">
            <a:normAutofit/>
          </a:bodyPr>
          <a:lstStyle>
            <a:lvl1pPr algn="l">
              <a:defRPr sz="3200" b="0">
                <a:solidFill>
                  <a:schemeClr val="bg1"/>
                </a:solidFill>
              </a:defRPr>
            </a:lvl1pPr>
          </a:lstStyle>
          <a:p>
            <a:r>
              <a:rPr lang="de-AT" dirty="0"/>
              <a:t>Mastertitelformat bearbeiten</a:t>
            </a:r>
            <a:endParaRPr dirty="0"/>
          </a:p>
        </p:txBody>
      </p:sp>
      <p:sp>
        <p:nvSpPr>
          <p:cNvPr id="3" name="Content Placeholder 2"/>
          <p:cNvSpPr>
            <a:spLocks noGrp="1"/>
          </p:cNvSpPr>
          <p:nvPr>
            <p:ph idx="1"/>
          </p:nvPr>
        </p:nvSpPr>
        <p:spPr>
          <a:xfrm>
            <a:off x="4827588" y="222250"/>
            <a:ext cx="4495800" cy="568483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4" name="Text Placeholder 3"/>
          <p:cNvSpPr>
            <a:spLocks noGrp="1"/>
          </p:cNvSpPr>
          <p:nvPr>
            <p:ph type="body" sz="half" idx="2"/>
          </p:nvPr>
        </p:nvSpPr>
        <p:spPr>
          <a:xfrm>
            <a:off x="480295" y="3610098"/>
            <a:ext cx="3691560" cy="2164809"/>
          </a:xfrm>
        </p:spPr>
        <p:txBody>
          <a:bodyPr>
            <a:normAutofit/>
          </a:bodyPr>
          <a:lstStyle>
            <a:lvl1pPr marL="0" indent="0">
              <a:buNone/>
              <a:defRPr sz="18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Mastertextformat bearbeiten</a:t>
            </a:r>
          </a:p>
        </p:txBody>
      </p:sp>
      <p:sp>
        <p:nvSpPr>
          <p:cNvPr id="5" name="Date Placeholder 4"/>
          <p:cNvSpPr>
            <a:spLocks noGrp="1"/>
          </p:cNvSpPr>
          <p:nvPr>
            <p:ph type="dt" sz="half" idx="10"/>
          </p:nvPr>
        </p:nvSpPr>
        <p:spPr>
          <a:xfrm>
            <a:off x="7675501" y="6069694"/>
            <a:ext cx="1743508" cy="345009"/>
          </a:xfrm>
        </p:spPr>
        <p:txBody>
          <a:bodyPr/>
          <a:lstStyle/>
          <a:p>
            <a:fld id="{6558DA82-C27C-FD41-98D5-FD2F1DEB6686}" type="datetime1">
              <a:rPr lang="de-AT" smtClean="0"/>
              <a:t>21.01.23</a:t>
            </a:fld>
            <a:endParaRPr lang="de-DE"/>
          </a:p>
        </p:txBody>
      </p:sp>
      <p:sp>
        <p:nvSpPr>
          <p:cNvPr id="9" name="Slide Number Placeholder 3"/>
          <p:cNvSpPr>
            <a:spLocks noGrp="1"/>
          </p:cNvSpPr>
          <p:nvPr>
            <p:ph type="sldNum" sz="quarter" idx="12"/>
          </p:nvPr>
        </p:nvSpPr>
        <p:spPr>
          <a:xfrm>
            <a:off x="9496731" y="6069694"/>
            <a:ext cx="628294" cy="345009"/>
          </a:xfrm>
        </p:spPr>
        <p:txBody>
          <a:bodyPr/>
          <a:lstStyle/>
          <a:p>
            <a:fld id="{930F7E02-712C-C14C-9509-BBAC7ABB572D}" type="slidenum">
              <a:rPr lang="de-DE" smtClean="0"/>
              <a:pPr/>
              <a:t>‹Nr.›</a:t>
            </a:fld>
            <a:endParaRPr lang="de-DE"/>
          </a:p>
        </p:txBody>
      </p:sp>
    </p:spTree>
    <p:extLst>
      <p:ext uri="{BB962C8B-B14F-4D97-AF65-F5344CB8AC3E}">
        <p14:creationId xmlns:p14="http://schemas.microsoft.com/office/powerpoint/2010/main" val="30634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Content Placeholder 2"/>
          <p:cNvSpPr>
            <a:spLocks noGrp="1"/>
          </p:cNvSpPr>
          <p:nvPr>
            <p:ph idx="1"/>
          </p:nvPr>
        </p:nvSpPr>
        <p:spPr>
          <a:xfrm>
            <a:off x="317784" y="1801814"/>
            <a:ext cx="9005604" cy="41052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dirty="0"/>
          </a:p>
        </p:txBody>
      </p:sp>
      <p:sp>
        <p:nvSpPr>
          <p:cNvPr id="4" name="Date Placeholder 3"/>
          <p:cNvSpPr>
            <a:spLocks noGrp="1"/>
          </p:cNvSpPr>
          <p:nvPr>
            <p:ph type="dt" sz="half" idx="10"/>
          </p:nvPr>
        </p:nvSpPr>
        <p:spPr/>
        <p:txBody>
          <a:bodyPr/>
          <a:lstStyle/>
          <a:p>
            <a:fld id="{571EA95A-472E-8E47-8A1C-91FCD7975CDB}" type="datetime1">
              <a:rPr lang="de-AT" smtClean="0"/>
              <a:t>21.01.23</a:t>
            </a:fld>
            <a:endParaRPr lang="de-DE"/>
          </a:p>
        </p:txBody>
      </p:sp>
      <p:sp>
        <p:nvSpPr>
          <p:cNvPr id="6" name="Slide Number Placeholder 5"/>
          <p:cNvSpPr>
            <a:spLocks noGrp="1"/>
          </p:cNvSpPr>
          <p:nvPr>
            <p:ph type="sldNum" sz="quarter" idx="12"/>
          </p:nvPr>
        </p:nvSpPr>
        <p:spPr>
          <a:xfrm>
            <a:off x="9500025" y="6069768"/>
            <a:ext cx="628294" cy="345009"/>
          </a:xfrm>
        </p:spPr>
        <p:txBody>
          <a:bodyPr/>
          <a:lstStyle>
            <a:lvl1pPr algn="r">
              <a:defRPr>
                <a:solidFill>
                  <a:schemeClr val="accent1"/>
                </a:solidFill>
                <a:latin typeface="+mj-lt"/>
              </a:defRPr>
            </a:lvl1pPr>
          </a:lstStyle>
          <a:p>
            <a:fld id="{930F7E02-712C-C14C-9509-BBAC7ABB572D}" type="slidenum">
              <a:rPr lang="de-DE" smtClean="0"/>
              <a:pPr/>
              <a:t>‹Nr.›</a:t>
            </a:fld>
            <a:endParaRPr lang="de-DE" dirty="0"/>
          </a:p>
        </p:txBody>
      </p:sp>
      <p:sp>
        <p:nvSpPr>
          <p:cNvPr id="1027"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029"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030"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263319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Content Placeholder 2"/>
          <p:cNvSpPr>
            <a:spLocks noGrp="1"/>
          </p:cNvSpPr>
          <p:nvPr>
            <p:ph sz="half" idx="1"/>
          </p:nvPr>
        </p:nvSpPr>
        <p:spPr>
          <a:xfrm>
            <a:off x="323849" y="1801812"/>
            <a:ext cx="4279085" cy="41052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4" name="Content Placeholder 3"/>
          <p:cNvSpPr>
            <a:spLocks noGrp="1"/>
          </p:cNvSpPr>
          <p:nvPr>
            <p:ph sz="half" idx="2"/>
          </p:nvPr>
        </p:nvSpPr>
        <p:spPr>
          <a:xfrm>
            <a:off x="5034935" y="1801812"/>
            <a:ext cx="4288453" cy="41052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5" name="Date Placeholder 4"/>
          <p:cNvSpPr>
            <a:spLocks noGrp="1"/>
          </p:cNvSpPr>
          <p:nvPr>
            <p:ph type="dt" sz="half" idx="10"/>
          </p:nvPr>
        </p:nvSpPr>
        <p:spPr/>
        <p:txBody>
          <a:bodyPr/>
          <a:lstStyle/>
          <a:p>
            <a:fld id="{8970E12B-A65E-6A4A-8D34-D7949D3A9245}"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10"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1"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2"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174323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Content Placeholder 2"/>
          <p:cNvSpPr>
            <a:spLocks noGrp="1"/>
          </p:cNvSpPr>
          <p:nvPr>
            <p:ph sz="half" idx="1"/>
          </p:nvPr>
        </p:nvSpPr>
        <p:spPr>
          <a:xfrm>
            <a:off x="323849" y="1801812"/>
            <a:ext cx="4279085" cy="41052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4" name="Content Placeholder 3"/>
          <p:cNvSpPr>
            <a:spLocks noGrp="1"/>
          </p:cNvSpPr>
          <p:nvPr>
            <p:ph sz="half" idx="2"/>
          </p:nvPr>
        </p:nvSpPr>
        <p:spPr>
          <a:xfrm>
            <a:off x="5034935" y="1801812"/>
            <a:ext cx="4288453" cy="41052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5" name="Date Placeholder 4"/>
          <p:cNvSpPr>
            <a:spLocks noGrp="1"/>
          </p:cNvSpPr>
          <p:nvPr>
            <p:ph type="dt" sz="half" idx="10"/>
          </p:nvPr>
        </p:nvSpPr>
        <p:spPr/>
        <p:txBody>
          <a:bodyPr/>
          <a:lstStyle/>
          <a:p>
            <a:fld id="{88B3206B-0F50-164C-91DA-0C626047E96E}"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10"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1"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2"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a:t>Mastertitelformat bearbeiten</a:t>
            </a:r>
            <a:endParaRPr/>
          </a:p>
        </p:txBody>
      </p:sp>
      <p:sp>
        <p:nvSpPr>
          <p:cNvPr id="4" name="Content Placeholder 3"/>
          <p:cNvSpPr>
            <a:spLocks noGrp="1"/>
          </p:cNvSpPr>
          <p:nvPr>
            <p:ph sz="half" idx="2"/>
          </p:nvPr>
        </p:nvSpPr>
        <p:spPr>
          <a:xfrm>
            <a:off x="323850" y="2241313"/>
            <a:ext cx="4279084" cy="36657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dirty="0"/>
          </a:p>
        </p:txBody>
      </p:sp>
      <p:sp>
        <p:nvSpPr>
          <p:cNvPr id="6" name="Content Placeholder 5"/>
          <p:cNvSpPr>
            <a:spLocks noGrp="1"/>
          </p:cNvSpPr>
          <p:nvPr>
            <p:ph sz="quarter" idx="4"/>
          </p:nvPr>
        </p:nvSpPr>
        <p:spPr>
          <a:xfrm>
            <a:off x="5034935" y="2241313"/>
            <a:ext cx="4288453" cy="36657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7" name="Date Placeholder 6"/>
          <p:cNvSpPr>
            <a:spLocks noGrp="1"/>
          </p:cNvSpPr>
          <p:nvPr>
            <p:ph type="dt" sz="half" idx="10"/>
          </p:nvPr>
        </p:nvSpPr>
        <p:spPr/>
        <p:txBody>
          <a:bodyPr/>
          <a:lstStyle/>
          <a:p>
            <a:fld id="{90B621BD-7F3D-9142-9B63-FE6302ECB5D9}" type="datetime1">
              <a:rPr lang="de-AT" smtClean="0"/>
              <a:t>21.01.23</a:t>
            </a:fld>
            <a:endParaRPr lang="de-DE"/>
          </a:p>
        </p:txBody>
      </p:sp>
      <p:sp>
        <p:nvSpPr>
          <p:cNvPr id="9" name="Slide Number Placeholder 8"/>
          <p:cNvSpPr>
            <a:spLocks noGrp="1"/>
          </p:cNvSpPr>
          <p:nvPr>
            <p:ph type="sldNum" sz="quarter" idx="12"/>
          </p:nvPr>
        </p:nvSpPr>
        <p:spPr/>
        <p:txBody>
          <a:bodyPr/>
          <a:lstStyle/>
          <a:p>
            <a:fld id="{930F7E02-712C-C14C-9509-BBAC7ABB572D}" type="slidenum">
              <a:rPr lang="de-DE" smtClean="0"/>
              <a:pPr/>
              <a:t>‹Nr.›</a:t>
            </a:fld>
            <a:endParaRPr lang="de-DE"/>
          </a:p>
        </p:txBody>
      </p:sp>
      <p:sp>
        <p:nvSpPr>
          <p:cNvPr id="3" name="Text Placeholder 2"/>
          <p:cNvSpPr>
            <a:spLocks noGrp="1"/>
          </p:cNvSpPr>
          <p:nvPr>
            <p:ph type="body" idx="1"/>
          </p:nvPr>
        </p:nvSpPr>
        <p:spPr>
          <a:xfrm>
            <a:off x="323849" y="1797409"/>
            <a:ext cx="4279085" cy="304949"/>
          </a:xfrm>
          <a:prstGeom prst="rect">
            <a:avLst/>
          </a:prstGeom>
          <a:solidFill>
            <a:schemeClr val="accent5"/>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5" name="Text Placeholder 4"/>
          <p:cNvSpPr>
            <a:spLocks noGrp="1"/>
          </p:cNvSpPr>
          <p:nvPr>
            <p:ph type="body" sz="quarter" idx="3"/>
          </p:nvPr>
        </p:nvSpPr>
        <p:spPr>
          <a:xfrm>
            <a:off x="5034935" y="1794938"/>
            <a:ext cx="4283690" cy="304949"/>
          </a:xfrm>
          <a:prstGeom prst="rect">
            <a:avLst/>
          </a:prstGeom>
          <a:solidFill>
            <a:schemeClr val="accent5"/>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dirty="0"/>
              <a:t>Mastertextformat bearbeiten</a:t>
            </a:r>
          </a:p>
        </p:txBody>
      </p:sp>
      <p:sp>
        <p:nvSpPr>
          <p:cNvPr id="11"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2"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4"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Inhalte, oben und u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Content Placeholder 2"/>
          <p:cNvSpPr>
            <a:spLocks noGrp="1"/>
          </p:cNvSpPr>
          <p:nvPr>
            <p:ph sz="half" idx="1"/>
          </p:nvPr>
        </p:nvSpPr>
        <p:spPr>
          <a:xfrm>
            <a:off x="323850" y="1801813"/>
            <a:ext cx="8999538" cy="19126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dirty="0"/>
          </a:p>
        </p:txBody>
      </p:sp>
      <p:sp>
        <p:nvSpPr>
          <p:cNvPr id="5" name="Date Placeholder 4"/>
          <p:cNvSpPr>
            <a:spLocks noGrp="1"/>
          </p:cNvSpPr>
          <p:nvPr>
            <p:ph type="dt" sz="half" idx="10"/>
          </p:nvPr>
        </p:nvSpPr>
        <p:spPr/>
        <p:txBody>
          <a:bodyPr/>
          <a:lstStyle/>
          <a:p>
            <a:fld id="{146DBCF8-3113-734C-8648-248019F3868F}" type="datetime1">
              <a:rPr lang="de-AT" smtClean="0"/>
              <a:t>21.01.23</a:t>
            </a:fld>
            <a:endParaRPr lang="de-DE"/>
          </a:p>
        </p:txBody>
      </p:sp>
      <p:sp>
        <p:nvSpPr>
          <p:cNvPr id="13" name="Content Placeholder 2"/>
          <p:cNvSpPr>
            <a:spLocks noGrp="1"/>
          </p:cNvSpPr>
          <p:nvPr>
            <p:ph sz="half" idx="14"/>
          </p:nvPr>
        </p:nvSpPr>
        <p:spPr>
          <a:xfrm>
            <a:off x="323850" y="3997360"/>
            <a:ext cx="8999538" cy="190972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5" name="Slide Number Placeholder 6"/>
          <p:cNvSpPr>
            <a:spLocks noGrp="1"/>
          </p:cNvSpPr>
          <p:nvPr>
            <p:ph type="sldNum" sz="quarter" idx="12"/>
          </p:nvPr>
        </p:nvSpPr>
        <p:spPr>
          <a:xfrm>
            <a:off x="9507400" y="6069694"/>
            <a:ext cx="628294" cy="345009"/>
          </a:xfrm>
        </p:spPr>
        <p:txBody>
          <a:bodyPr/>
          <a:lstStyle/>
          <a:p>
            <a:fld id="{930F7E02-712C-C14C-9509-BBAC7ABB572D}" type="slidenum">
              <a:rPr lang="de-DE" smtClean="0"/>
              <a:pPr/>
              <a:t>‹Nr.›</a:t>
            </a:fld>
            <a:endParaRPr lang="de-DE"/>
          </a:p>
        </p:txBody>
      </p:sp>
      <p:sp>
        <p:nvSpPr>
          <p:cNvPr id="12"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4"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6"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Content Placeholder 2"/>
          <p:cNvSpPr>
            <a:spLocks noGrp="1"/>
          </p:cNvSpPr>
          <p:nvPr>
            <p:ph sz="half" idx="1"/>
          </p:nvPr>
        </p:nvSpPr>
        <p:spPr>
          <a:xfrm>
            <a:off x="5043588" y="1801813"/>
            <a:ext cx="4279800" cy="19126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5" name="Date Placeholder 4"/>
          <p:cNvSpPr>
            <a:spLocks noGrp="1"/>
          </p:cNvSpPr>
          <p:nvPr>
            <p:ph type="dt" sz="half" idx="10"/>
          </p:nvPr>
        </p:nvSpPr>
        <p:spPr/>
        <p:txBody>
          <a:bodyPr/>
          <a:lstStyle/>
          <a:p>
            <a:fld id="{3706891F-0B4B-684F-BEEE-1F742041C79D}"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11" name="Content Placeholder 2"/>
          <p:cNvSpPr>
            <a:spLocks noGrp="1"/>
          </p:cNvSpPr>
          <p:nvPr>
            <p:ph sz="half" idx="15"/>
          </p:nvPr>
        </p:nvSpPr>
        <p:spPr>
          <a:xfrm>
            <a:off x="323850" y="1801812"/>
            <a:ext cx="4287738" cy="41052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3" name="Content Placeholder 2"/>
          <p:cNvSpPr>
            <a:spLocks noGrp="1"/>
          </p:cNvSpPr>
          <p:nvPr>
            <p:ph sz="half" idx="16"/>
          </p:nvPr>
        </p:nvSpPr>
        <p:spPr>
          <a:xfrm>
            <a:off x="5043588" y="3997360"/>
            <a:ext cx="4279800" cy="190972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0"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4"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5"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5" name="Date Placeholder 4"/>
          <p:cNvSpPr>
            <a:spLocks noGrp="1"/>
          </p:cNvSpPr>
          <p:nvPr>
            <p:ph type="dt" sz="half" idx="10"/>
          </p:nvPr>
        </p:nvSpPr>
        <p:spPr/>
        <p:txBody>
          <a:bodyPr/>
          <a:lstStyle/>
          <a:p>
            <a:fld id="{63115C11-BF05-F74C-A3EA-0DAAE3D69449}"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12" name="Content Placeholder 2"/>
          <p:cNvSpPr>
            <a:spLocks noGrp="1"/>
          </p:cNvSpPr>
          <p:nvPr>
            <p:ph sz="half" idx="17"/>
          </p:nvPr>
        </p:nvSpPr>
        <p:spPr>
          <a:xfrm>
            <a:off x="323850" y="1801813"/>
            <a:ext cx="4280863" cy="19126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4" name="Content Placeholder 2"/>
          <p:cNvSpPr>
            <a:spLocks noGrp="1"/>
          </p:cNvSpPr>
          <p:nvPr>
            <p:ph sz="half" idx="18"/>
          </p:nvPr>
        </p:nvSpPr>
        <p:spPr>
          <a:xfrm>
            <a:off x="323849" y="3997360"/>
            <a:ext cx="4280863" cy="190972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5" name="Content Placeholder 2"/>
          <p:cNvSpPr>
            <a:spLocks noGrp="1"/>
          </p:cNvSpPr>
          <p:nvPr>
            <p:ph sz="half" idx="1"/>
          </p:nvPr>
        </p:nvSpPr>
        <p:spPr>
          <a:xfrm>
            <a:off x="5036713" y="1801813"/>
            <a:ext cx="4281912" cy="19126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6" name="Content Placeholder 2"/>
          <p:cNvSpPr>
            <a:spLocks noGrp="1"/>
          </p:cNvSpPr>
          <p:nvPr>
            <p:ph sz="half" idx="16"/>
          </p:nvPr>
        </p:nvSpPr>
        <p:spPr>
          <a:xfrm>
            <a:off x="5036713" y="3997360"/>
            <a:ext cx="4281912" cy="189597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11"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7"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8"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Date Placeholder 2"/>
          <p:cNvSpPr>
            <a:spLocks noGrp="1"/>
          </p:cNvSpPr>
          <p:nvPr>
            <p:ph type="dt" sz="half" idx="10"/>
          </p:nvPr>
        </p:nvSpPr>
        <p:spPr/>
        <p:txBody>
          <a:bodyPr/>
          <a:lstStyle/>
          <a:p>
            <a:fld id="{A3148B4B-CEC0-4246-A558-EC20DE4D173E}" type="datetime1">
              <a:rPr lang="de-AT" smtClean="0"/>
              <a:t>21.01.23</a:t>
            </a:fld>
            <a:endParaRPr lang="de-DE"/>
          </a:p>
        </p:txBody>
      </p:sp>
      <p:sp>
        <p:nvSpPr>
          <p:cNvPr id="5" name="Slide Number Placeholder 4"/>
          <p:cNvSpPr>
            <a:spLocks noGrp="1"/>
          </p:cNvSpPr>
          <p:nvPr>
            <p:ph type="sldNum" sz="quarter" idx="12"/>
          </p:nvPr>
        </p:nvSpPr>
        <p:spPr/>
        <p:txBody>
          <a:bodyPr/>
          <a:lstStyle/>
          <a:p>
            <a:fld id="{930F7E02-712C-C14C-9509-BBAC7ABB572D}" type="slidenum">
              <a:rPr lang="de-DE" smtClean="0"/>
              <a:pPr/>
              <a:t>‹Nr.›</a:t>
            </a:fld>
            <a:endParaRPr lang="de-DE"/>
          </a:p>
        </p:txBody>
      </p:sp>
      <p:sp>
        <p:nvSpPr>
          <p:cNvPr id="7"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8"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0"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108232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904BD-1650-0D44-AE8B-2E2EE949EAC6}" type="datetime1">
              <a:rPr lang="de-AT" smtClean="0"/>
              <a:t>21.01.23</a:t>
            </a:fld>
            <a:endParaRPr lang="de-DE"/>
          </a:p>
        </p:txBody>
      </p:sp>
      <p:sp>
        <p:nvSpPr>
          <p:cNvPr id="4" name="Slide Number Placeholder 3"/>
          <p:cNvSpPr>
            <a:spLocks noGrp="1"/>
          </p:cNvSpPr>
          <p:nvPr>
            <p:ph type="sldNum" sz="quarter" idx="12"/>
          </p:nvPr>
        </p:nvSpPr>
        <p:spPr/>
        <p:txBody>
          <a:bodyPr/>
          <a:lstStyle/>
          <a:p>
            <a:fld id="{930F7E02-712C-C14C-9509-BBAC7ABB572D}" type="slidenum">
              <a:rPr lang="de-DE" smtClean="0"/>
              <a:pPr/>
              <a:t>‹Nr.›</a:t>
            </a:fld>
            <a:endParaRPr lang="de-DE"/>
          </a:p>
        </p:txBody>
      </p:sp>
      <p:sp>
        <p:nvSpPr>
          <p:cNvPr id="7"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8"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9"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140839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0" y="0"/>
            <a:ext cx="10369550" cy="5904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23850" y="2090057"/>
            <a:ext cx="6394556" cy="1287035"/>
          </a:xfrm>
        </p:spPr>
        <p:txBody>
          <a:bodyPr anchor="b" anchorCtr="0">
            <a:normAutofit/>
          </a:bodyPr>
          <a:lstStyle>
            <a:lvl1pPr algn="l">
              <a:defRPr sz="3600" b="0" cap="none" baseline="0">
                <a:solidFill>
                  <a:schemeClr val="bg1"/>
                </a:solidFill>
              </a:defRPr>
            </a:lvl1pPr>
          </a:lstStyle>
          <a:p>
            <a:r>
              <a:rPr lang="de-AT" dirty="0"/>
              <a:t>Mastertitelformat bearbeiten</a:t>
            </a:r>
            <a:endParaRPr dirty="0"/>
          </a:p>
        </p:txBody>
      </p:sp>
      <p:sp>
        <p:nvSpPr>
          <p:cNvPr id="3" name="Text Placeholder 2"/>
          <p:cNvSpPr>
            <a:spLocks noGrp="1"/>
          </p:cNvSpPr>
          <p:nvPr>
            <p:ph type="body" idx="1"/>
          </p:nvPr>
        </p:nvSpPr>
        <p:spPr>
          <a:xfrm>
            <a:off x="323850" y="3479470"/>
            <a:ext cx="6394556" cy="1315160"/>
          </a:xfrm>
        </p:spPr>
        <p:txBody>
          <a:bodyPr anchor="t" anchorCtr="0">
            <a:normAutofit/>
          </a:bodyPr>
          <a:lstStyle>
            <a:lvl1pPr marL="0" indent="0">
              <a:spcBef>
                <a:spcPts val="300"/>
              </a:spcBef>
              <a:buNone/>
              <a:defRPr sz="18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dirty="0"/>
              <a:t>Mastertextformat bearbeiten</a:t>
            </a:r>
          </a:p>
        </p:txBody>
      </p:sp>
      <p:sp>
        <p:nvSpPr>
          <p:cNvPr id="4" name="Date Placeholder 3"/>
          <p:cNvSpPr>
            <a:spLocks noGrp="1"/>
          </p:cNvSpPr>
          <p:nvPr>
            <p:ph type="dt" sz="half" idx="10"/>
          </p:nvPr>
        </p:nvSpPr>
        <p:spPr>
          <a:xfrm>
            <a:off x="7739788" y="5904445"/>
            <a:ext cx="1672344" cy="345009"/>
          </a:xfrm>
        </p:spPr>
        <p:txBody>
          <a:bodyPr/>
          <a:lstStyle>
            <a:lvl1pPr algn="r">
              <a:defRPr>
                <a:solidFill>
                  <a:schemeClr val="tx1"/>
                </a:solidFill>
              </a:defRPr>
            </a:lvl1pPr>
          </a:lstStyle>
          <a:p>
            <a:fld id="{ACD0EEB7-AA76-2A40-A0B8-50AC6938F61E}" type="datetime1">
              <a:rPr lang="de-AT" smtClean="0"/>
              <a:t>21.01.23</a:t>
            </a:fld>
            <a:endParaRPr lang="de-DE"/>
          </a:p>
        </p:txBody>
      </p:sp>
      <p:sp>
        <p:nvSpPr>
          <p:cNvPr id="6" name="Slide Number Placeholder 5"/>
          <p:cNvSpPr>
            <a:spLocks noGrp="1"/>
          </p:cNvSpPr>
          <p:nvPr>
            <p:ph type="sldNum" sz="quarter" idx="12"/>
          </p:nvPr>
        </p:nvSpPr>
        <p:spPr>
          <a:xfrm>
            <a:off x="9625258" y="5904513"/>
            <a:ext cx="628294" cy="345009"/>
          </a:xfrm>
        </p:spPr>
        <p:txBody>
          <a:bodyPr/>
          <a:lstStyle/>
          <a:p>
            <a:pPr algn="ctr" eaLnBrk="1" latinLnBrk="0" hangingPunct="1"/>
            <a:fld id="{F0C94032-CD4C-4C25-B0C2-CEC720522D92}" type="slidenum">
              <a:rPr kumimoji="0" lang="en-US" smtClean="0"/>
              <a:pPr algn="ctr" eaLnBrk="1" latinLnBrk="0" hangingPunct="1"/>
              <a:t>‹Nr.›</a:t>
            </a:fld>
            <a:endParaRPr kumimoji="0" lang="en-US" sz="2400" dirty="0">
              <a:solidFill>
                <a:srgbClr val="FFFFFF"/>
              </a:solidFill>
            </a:endParaRPr>
          </a:p>
        </p:txBody>
      </p:sp>
      <p:pic>
        <p:nvPicPr>
          <p:cNvPr id="13" name="Grafik 12">
            <a:extLst>
              <a:ext uri="{FF2B5EF4-FFF2-40B4-BE49-F238E27FC236}">
                <a16:creationId xmlns:a16="http://schemas.microsoft.com/office/drawing/2014/main" id="{CDEB250B-EBE4-D13F-8D2A-67BCB100C464}"/>
              </a:ext>
            </a:extLst>
          </p:cNvPr>
          <p:cNvPicPr>
            <a:picLocks noChangeAspect="1"/>
          </p:cNvPicPr>
          <p:nvPr userDrawn="1"/>
        </p:nvPicPr>
        <p:blipFill>
          <a:blip r:embed="rId2"/>
          <a:stretch>
            <a:fillRect/>
          </a:stretch>
        </p:blipFill>
        <p:spPr>
          <a:xfrm>
            <a:off x="6819169" y="105593"/>
            <a:ext cx="3397058" cy="292041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4811296" y="1615544"/>
            <a:ext cx="5558255" cy="337821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80879" tIns="40439" rIns="80879" bIns="40439" rtlCol="0" anchor="ctr"/>
          <a:lstStyle/>
          <a:p>
            <a:pPr algn="ctr"/>
            <a:endParaRPr lang="de-DE" sz="1600" dirty="0"/>
          </a:p>
        </p:txBody>
      </p:sp>
      <p:sp>
        <p:nvSpPr>
          <p:cNvPr id="2" name="Titel 1"/>
          <p:cNvSpPr>
            <a:spLocks noGrp="1"/>
          </p:cNvSpPr>
          <p:nvPr>
            <p:ph type="title"/>
          </p:nvPr>
        </p:nvSpPr>
        <p:spPr>
          <a:xfrm>
            <a:off x="712906" y="2269893"/>
            <a:ext cx="3977956" cy="2066727"/>
          </a:xfrm>
        </p:spPr>
        <p:txBody>
          <a:bodyPr anchor="ctr">
            <a:noAutofit/>
          </a:bodyPr>
          <a:lstStyle>
            <a:lvl1pPr algn="l">
              <a:defRPr sz="3600">
                <a:solidFill>
                  <a:schemeClr val="accent1"/>
                </a:solidFill>
              </a:defRPr>
            </a:lvl1pPr>
          </a:lstStyle>
          <a:p>
            <a:r>
              <a:rPr lang="de-DE" dirty="0"/>
              <a:t>Titelmasterformat durch Klicken bearbeiten</a:t>
            </a:r>
          </a:p>
        </p:txBody>
      </p:sp>
      <p:sp>
        <p:nvSpPr>
          <p:cNvPr id="3" name="Textplatzhalter 2"/>
          <p:cNvSpPr>
            <a:spLocks noGrp="1"/>
          </p:cNvSpPr>
          <p:nvPr>
            <p:ph type="body" idx="1"/>
          </p:nvPr>
        </p:nvSpPr>
        <p:spPr>
          <a:xfrm>
            <a:off x="5378105" y="2269892"/>
            <a:ext cx="4481755" cy="2066726"/>
          </a:xfrm>
        </p:spPr>
        <p:txBody>
          <a:bodyPr anchor="ctr">
            <a:normAutofit/>
          </a:bodyPr>
          <a:lstStyle>
            <a:lvl1pPr marL="0" indent="0">
              <a:lnSpc>
                <a:spcPct val="150000"/>
              </a:lnSpc>
              <a:buNone/>
              <a:defRPr sz="2500">
                <a:solidFill>
                  <a:schemeClr val="bg1"/>
                </a:solidFill>
                <a:latin typeface="+mj-lt"/>
              </a:defRPr>
            </a:lvl1pPr>
            <a:lvl2pPr marL="404393" indent="0">
              <a:buNone/>
              <a:defRPr sz="1800"/>
            </a:lvl2pPr>
            <a:lvl3pPr marL="808787" indent="0">
              <a:buNone/>
              <a:defRPr sz="1600"/>
            </a:lvl3pPr>
            <a:lvl4pPr marL="1213180" indent="0">
              <a:buNone/>
              <a:defRPr sz="1400"/>
            </a:lvl4pPr>
            <a:lvl5pPr marL="1617574" indent="0">
              <a:buNone/>
              <a:defRPr sz="1400"/>
            </a:lvl5pPr>
            <a:lvl6pPr marL="2021967" indent="0">
              <a:buNone/>
              <a:defRPr sz="1400"/>
            </a:lvl6pPr>
            <a:lvl7pPr marL="2426360" indent="0">
              <a:buNone/>
              <a:defRPr sz="1400"/>
            </a:lvl7pPr>
            <a:lvl8pPr marL="2830754" indent="0">
              <a:buNone/>
              <a:defRPr sz="1400"/>
            </a:lvl8pPr>
            <a:lvl9pPr marL="3235147" indent="0">
              <a:buNone/>
              <a:defRPr sz="1400"/>
            </a:lvl9pPr>
          </a:lstStyle>
          <a:p>
            <a:pPr lvl="0"/>
            <a:r>
              <a:rPr lang="de-DE" dirty="0"/>
              <a:t>Textmasterformat bearbeiten</a:t>
            </a:r>
          </a:p>
        </p:txBody>
      </p:sp>
      <p:sp>
        <p:nvSpPr>
          <p:cNvPr id="4" name="Datumsplatzhalter 3"/>
          <p:cNvSpPr>
            <a:spLocks noGrp="1"/>
          </p:cNvSpPr>
          <p:nvPr>
            <p:ph type="dt" sz="half" idx="10"/>
          </p:nvPr>
        </p:nvSpPr>
        <p:spPr/>
        <p:txBody>
          <a:bodyPr/>
          <a:lstStyle/>
          <a:p>
            <a:fld id="{C9AE9B67-4FB9-144A-BD81-0862AEC7BA52}" type="datetime1">
              <a:rPr lang="de-AT" smtClean="0"/>
              <a:t>21.01.23</a:t>
            </a:fld>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pPr/>
              <a:t>‹Nr.›</a:t>
            </a:fld>
            <a:endParaRPr lang="de-DE" dirty="0"/>
          </a:p>
        </p:txBody>
      </p:sp>
      <p:sp>
        <p:nvSpPr>
          <p:cNvPr id="8" name="Rechteck 7"/>
          <p:cNvSpPr/>
          <p:nvPr userDrawn="1"/>
        </p:nvSpPr>
        <p:spPr>
          <a:xfrm>
            <a:off x="4811296" y="1615544"/>
            <a:ext cx="5558255" cy="3378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879" tIns="40439" rIns="80879" bIns="40439" rtlCol="0" anchor="ctr"/>
          <a:lstStyle/>
          <a:p>
            <a:pPr algn="ctr"/>
            <a:endParaRPr lang="de-DE" sz="16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Bilder mit Beschriftung">
    <p:spTree>
      <p:nvGrpSpPr>
        <p:cNvPr id="1" name=""/>
        <p:cNvGrpSpPr/>
        <p:nvPr/>
      </p:nvGrpSpPr>
      <p:grpSpPr>
        <a:xfrm>
          <a:off x="0" y="0"/>
          <a:ext cx="0" cy="0"/>
          <a:chOff x="0" y="0"/>
          <a:chExt cx="0" cy="0"/>
        </a:xfrm>
      </p:grpSpPr>
      <p:sp>
        <p:nvSpPr>
          <p:cNvPr id="8" name="Rectangle 7"/>
          <p:cNvSpPr/>
          <p:nvPr/>
        </p:nvSpPr>
        <p:spPr>
          <a:xfrm>
            <a:off x="1" y="-1"/>
            <a:ext cx="7563672"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31559" y="2430065"/>
            <a:ext cx="7010119" cy="1098030"/>
          </a:xfrm>
        </p:spPr>
        <p:txBody>
          <a:bodyPr anchor="b">
            <a:normAutofit/>
          </a:bodyPr>
          <a:lstStyle>
            <a:lvl1pPr algn="l">
              <a:defRPr sz="3600" b="0">
                <a:solidFill>
                  <a:schemeClr val="bg1"/>
                </a:solidFill>
              </a:defRPr>
            </a:lvl1pPr>
          </a:lstStyle>
          <a:p>
            <a:r>
              <a:rPr lang="de-AT"/>
              <a:t>Mastertitelformat bearbeiten</a:t>
            </a:r>
            <a:endParaRPr/>
          </a:p>
        </p:txBody>
      </p:sp>
      <p:sp>
        <p:nvSpPr>
          <p:cNvPr id="4" name="Text Placeholder 3"/>
          <p:cNvSpPr>
            <a:spLocks noGrp="1"/>
          </p:cNvSpPr>
          <p:nvPr>
            <p:ph type="body" sz="half" idx="2"/>
          </p:nvPr>
        </p:nvSpPr>
        <p:spPr>
          <a:xfrm>
            <a:off x="432171" y="3645724"/>
            <a:ext cx="7007799" cy="2142933"/>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a:xfrm>
            <a:off x="7898860" y="6076950"/>
            <a:ext cx="1529121" cy="345009"/>
          </a:xfrm>
        </p:spPr>
        <p:txBody>
          <a:bodyPr/>
          <a:lstStyle>
            <a:lvl1pPr>
              <a:defRPr>
                <a:solidFill>
                  <a:schemeClr val="tx1"/>
                </a:solidFill>
              </a:defRPr>
            </a:lvl1pPr>
          </a:lstStyle>
          <a:p>
            <a:fld id="{E783C37F-502A-1F43-991B-D7F3CD8A824F}"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10" name="Rectangle 9"/>
          <p:cNvSpPr/>
          <p:nvPr/>
        </p:nvSpPr>
        <p:spPr>
          <a:xfrm>
            <a:off x="7707279" y="0"/>
            <a:ext cx="2333149" cy="19267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7707279" y="1982848"/>
            <a:ext cx="2333149" cy="1926772"/>
          </a:xfrm>
        </p:spPr>
        <p:txBody>
          <a:bodyPr/>
          <a:lstStyle>
            <a:lvl1pPr>
              <a:buNone/>
              <a:defRPr/>
            </a:lvl1pPr>
          </a:lstStyle>
          <a:p>
            <a:r>
              <a:rPr lang="de-AT" dirty="0"/>
              <a:t>Bild durch Klicken auf Symbol hinzufügen</a:t>
            </a:r>
            <a:endParaRPr dirty="0"/>
          </a:p>
        </p:txBody>
      </p:sp>
      <p:sp>
        <p:nvSpPr>
          <p:cNvPr id="13" name="Picture Placeholder 12"/>
          <p:cNvSpPr>
            <a:spLocks noGrp="1"/>
          </p:cNvSpPr>
          <p:nvPr>
            <p:ph type="pic" sz="quarter" idx="14"/>
          </p:nvPr>
        </p:nvSpPr>
        <p:spPr>
          <a:xfrm>
            <a:off x="7714154" y="3969306"/>
            <a:ext cx="2333149" cy="1926772"/>
          </a:xfrm>
        </p:spPr>
        <p:txBody>
          <a:bodyPr/>
          <a:lstStyle>
            <a:lvl1pPr>
              <a:buNone/>
              <a:defRPr/>
            </a:lvl1pPr>
          </a:lstStyle>
          <a:p>
            <a:r>
              <a:rPr lang="de-AT"/>
              <a:t>Bild durch Klicken auf Symbol hinzufügen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8" name="Rectangle 7"/>
          <p:cNvSpPr/>
          <p:nvPr/>
        </p:nvSpPr>
        <p:spPr>
          <a:xfrm>
            <a:off x="-1" y="-1"/>
            <a:ext cx="4427621"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79685" y="2416315"/>
            <a:ext cx="3691560" cy="1098030"/>
          </a:xfrm>
        </p:spPr>
        <p:txBody>
          <a:bodyPr anchor="b">
            <a:normAutofit/>
          </a:bodyPr>
          <a:lstStyle>
            <a:lvl1pPr algn="l">
              <a:defRPr sz="3200" b="0">
                <a:solidFill>
                  <a:schemeClr val="bg1"/>
                </a:solidFill>
              </a:defRPr>
            </a:lvl1pPr>
          </a:lstStyle>
          <a:p>
            <a:r>
              <a:rPr lang="de-AT"/>
              <a:t>Mastertitelformat bearbeiten</a:t>
            </a:r>
            <a:endParaRPr/>
          </a:p>
        </p:txBody>
      </p:sp>
      <p:sp>
        <p:nvSpPr>
          <p:cNvPr id="3" name="Content Placeholder 2"/>
          <p:cNvSpPr>
            <a:spLocks noGrp="1"/>
          </p:cNvSpPr>
          <p:nvPr>
            <p:ph idx="1"/>
          </p:nvPr>
        </p:nvSpPr>
        <p:spPr>
          <a:xfrm>
            <a:off x="4827588" y="222250"/>
            <a:ext cx="4495800" cy="568483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a:p>
        </p:txBody>
      </p:sp>
      <p:sp>
        <p:nvSpPr>
          <p:cNvPr id="4" name="Text Placeholder 3"/>
          <p:cNvSpPr>
            <a:spLocks noGrp="1"/>
          </p:cNvSpPr>
          <p:nvPr>
            <p:ph type="body" sz="half" idx="2"/>
          </p:nvPr>
        </p:nvSpPr>
        <p:spPr>
          <a:xfrm>
            <a:off x="480295" y="3610098"/>
            <a:ext cx="3691560" cy="2164809"/>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a:xfrm>
            <a:off x="7675501" y="6069694"/>
            <a:ext cx="1743508" cy="345009"/>
          </a:xfrm>
        </p:spPr>
        <p:txBody>
          <a:bodyPr/>
          <a:lstStyle/>
          <a:p>
            <a:fld id="{97C28119-72A1-474A-B217-2017343240B7}" type="datetime1">
              <a:rPr lang="de-AT" smtClean="0"/>
              <a:t>21.01.23</a:t>
            </a:fld>
            <a:endParaRPr lang="de-DE"/>
          </a:p>
        </p:txBody>
      </p:sp>
      <p:sp>
        <p:nvSpPr>
          <p:cNvPr id="9" name="Slide Number Placeholder 3"/>
          <p:cNvSpPr>
            <a:spLocks noGrp="1"/>
          </p:cNvSpPr>
          <p:nvPr>
            <p:ph type="sldNum" sz="quarter" idx="12"/>
          </p:nvPr>
        </p:nvSpPr>
        <p:spPr>
          <a:xfrm>
            <a:off x="9496731" y="6069694"/>
            <a:ext cx="628294" cy="345009"/>
          </a:xfrm>
        </p:spPr>
        <p:txBody>
          <a:bodyPr/>
          <a:lstStyle/>
          <a:p>
            <a:fld id="{930F7E02-712C-C14C-9509-BBAC7ABB572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a:p>
        </p:txBody>
      </p:sp>
      <p:sp>
        <p:nvSpPr>
          <p:cNvPr id="3" name="Content Placeholder 2"/>
          <p:cNvSpPr>
            <a:spLocks noGrp="1"/>
          </p:cNvSpPr>
          <p:nvPr>
            <p:ph idx="1"/>
          </p:nvPr>
        </p:nvSpPr>
        <p:spPr>
          <a:xfrm>
            <a:off x="317784" y="1801814"/>
            <a:ext cx="9005604" cy="41052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dirty="0"/>
          </a:p>
        </p:txBody>
      </p:sp>
      <p:sp>
        <p:nvSpPr>
          <p:cNvPr id="4" name="Date Placeholder 3"/>
          <p:cNvSpPr>
            <a:spLocks noGrp="1"/>
          </p:cNvSpPr>
          <p:nvPr>
            <p:ph type="dt" sz="half" idx="10"/>
          </p:nvPr>
        </p:nvSpPr>
        <p:spPr/>
        <p:txBody>
          <a:bodyPr/>
          <a:lstStyle/>
          <a:p>
            <a:fld id="{9239AAC5-BFD5-AE4B-948A-51F21D7955EA}" type="datetime1">
              <a:rPr lang="de-AT" smtClean="0"/>
              <a:t>21.01.23</a:t>
            </a:fld>
            <a:endParaRPr lang="de-DE"/>
          </a:p>
        </p:txBody>
      </p:sp>
      <p:sp>
        <p:nvSpPr>
          <p:cNvPr id="6" name="Slide Number Placeholder 5"/>
          <p:cNvSpPr>
            <a:spLocks noGrp="1"/>
          </p:cNvSpPr>
          <p:nvPr>
            <p:ph type="sldNum" sz="quarter" idx="12"/>
          </p:nvPr>
        </p:nvSpPr>
        <p:spPr>
          <a:xfrm>
            <a:off x="9500025" y="6069768"/>
            <a:ext cx="628294" cy="345009"/>
          </a:xfrm>
        </p:spPr>
        <p:txBody>
          <a:bodyPr/>
          <a:lstStyle>
            <a:lvl1pPr algn="r">
              <a:defRPr>
                <a:solidFill>
                  <a:schemeClr val="accent1"/>
                </a:solidFill>
                <a:latin typeface="+mj-lt"/>
              </a:defRPr>
            </a:lvl1pPr>
          </a:lstStyle>
          <a:p>
            <a:fld id="{930F7E02-712C-C14C-9509-BBAC7ABB572D}" type="slidenum">
              <a:rPr lang="de-DE" smtClean="0"/>
              <a:pPr/>
              <a:t>‹Nr.›</a:t>
            </a:fld>
            <a:endParaRPr lang="de-DE" dirty="0"/>
          </a:p>
        </p:txBody>
      </p:sp>
      <p:sp>
        <p:nvSpPr>
          <p:cNvPr id="1027"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030"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pic>
        <p:nvPicPr>
          <p:cNvPr id="9" name="Grafik 8">
            <a:extLst>
              <a:ext uri="{FF2B5EF4-FFF2-40B4-BE49-F238E27FC236}">
                <a16:creationId xmlns:a16="http://schemas.microsoft.com/office/drawing/2014/main" id="{76A59017-8CAA-ECCF-F272-E1BDD2BFD2D0}"/>
              </a:ext>
            </a:extLst>
          </p:cNvPr>
          <p:cNvPicPr>
            <a:picLocks noChangeAspect="1"/>
          </p:cNvPicPr>
          <p:nvPr userDrawn="1"/>
        </p:nvPicPr>
        <p:blipFill>
          <a:blip r:embed="rId2"/>
          <a:stretch>
            <a:fillRect/>
          </a:stretch>
        </p:blipFill>
        <p:spPr>
          <a:xfrm>
            <a:off x="9056099" y="190487"/>
            <a:ext cx="948327" cy="14299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über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320015" y="4269723"/>
            <a:ext cx="7228407" cy="787786"/>
          </a:xfrm>
        </p:spPr>
        <p:txBody>
          <a:bodyPr anchor="b">
            <a:normAutofit/>
          </a:bodyPr>
          <a:lstStyle>
            <a:lvl1pPr algn="l">
              <a:defRPr sz="2600" b="0"/>
            </a:lvl1pPr>
          </a:lstStyle>
          <a:p>
            <a:r>
              <a:rPr lang="de-AT"/>
              <a:t>Mastertitelformat bearbeiten</a:t>
            </a:r>
            <a:endParaRPr/>
          </a:p>
        </p:txBody>
      </p:sp>
      <p:sp>
        <p:nvSpPr>
          <p:cNvPr id="3" name="Picture Placeholder 2"/>
          <p:cNvSpPr>
            <a:spLocks noGrp="1"/>
          </p:cNvSpPr>
          <p:nvPr>
            <p:ph type="pic" idx="1"/>
          </p:nvPr>
        </p:nvSpPr>
        <p:spPr>
          <a:xfrm>
            <a:off x="315153" y="216006"/>
            <a:ext cx="7233270" cy="39572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a:t>Bild durch Klicken auf Symbol hinzufügen</a:t>
            </a:r>
            <a:endParaRPr/>
          </a:p>
        </p:txBody>
      </p:sp>
      <p:sp>
        <p:nvSpPr>
          <p:cNvPr id="4" name="Text Placeholder 3"/>
          <p:cNvSpPr>
            <a:spLocks noGrp="1"/>
          </p:cNvSpPr>
          <p:nvPr>
            <p:ph type="body" sz="half" idx="2"/>
          </p:nvPr>
        </p:nvSpPr>
        <p:spPr>
          <a:xfrm>
            <a:off x="320016" y="5057508"/>
            <a:ext cx="7228406" cy="837023"/>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p:txBody>
          <a:bodyPr/>
          <a:lstStyle/>
          <a:p>
            <a:fld id="{C78C26CE-9A02-F44B-99D6-363E721776E9}"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8" name="Rectangle 7"/>
          <p:cNvSpPr/>
          <p:nvPr/>
        </p:nvSpPr>
        <p:spPr>
          <a:xfrm>
            <a:off x="7714154" y="216006"/>
            <a:ext cx="2333149" cy="1926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714154" y="2246461"/>
            <a:ext cx="2333149" cy="1926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Bilder mit Beschriftung, Variante">
    <p:spTree>
      <p:nvGrpSpPr>
        <p:cNvPr id="1" name=""/>
        <p:cNvGrpSpPr/>
        <p:nvPr/>
      </p:nvGrpSpPr>
      <p:grpSpPr>
        <a:xfrm>
          <a:off x="0" y="0"/>
          <a:ext cx="0" cy="0"/>
          <a:chOff x="0" y="0"/>
          <a:chExt cx="0" cy="0"/>
        </a:xfrm>
      </p:grpSpPr>
      <p:sp>
        <p:nvSpPr>
          <p:cNvPr id="2" name="Title 1"/>
          <p:cNvSpPr>
            <a:spLocks noGrp="1"/>
          </p:cNvSpPr>
          <p:nvPr>
            <p:ph type="title"/>
          </p:nvPr>
        </p:nvSpPr>
        <p:spPr>
          <a:xfrm>
            <a:off x="5788715" y="3041455"/>
            <a:ext cx="3525647" cy="823523"/>
          </a:xfrm>
        </p:spPr>
        <p:txBody>
          <a:bodyPr anchor="b">
            <a:normAutofit/>
          </a:bodyPr>
          <a:lstStyle>
            <a:lvl1pPr algn="l">
              <a:defRPr sz="2600" b="0"/>
            </a:lvl1pPr>
          </a:lstStyle>
          <a:p>
            <a:r>
              <a:rPr lang="de-AT"/>
              <a:t>Mastertitelformat bearbeiten</a:t>
            </a:r>
            <a:endParaRPr/>
          </a:p>
        </p:txBody>
      </p:sp>
      <p:sp>
        <p:nvSpPr>
          <p:cNvPr id="3" name="Picture Placeholder 2"/>
          <p:cNvSpPr>
            <a:spLocks noGrp="1"/>
          </p:cNvSpPr>
          <p:nvPr>
            <p:ph type="pic" idx="1"/>
          </p:nvPr>
        </p:nvSpPr>
        <p:spPr>
          <a:xfrm>
            <a:off x="315152" y="2234941"/>
            <a:ext cx="4808413" cy="3672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a:t>Bild durch Klicken auf Symbol hinzufügen</a:t>
            </a:r>
            <a:endParaRPr/>
          </a:p>
        </p:txBody>
      </p:sp>
      <p:sp>
        <p:nvSpPr>
          <p:cNvPr id="4" name="Text Placeholder 3"/>
          <p:cNvSpPr>
            <a:spLocks noGrp="1"/>
          </p:cNvSpPr>
          <p:nvPr>
            <p:ph type="body" sz="half" idx="2"/>
          </p:nvPr>
        </p:nvSpPr>
        <p:spPr>
          <a:xfrm>
            <a:off x="5788715" y="3966358"/>
            <a:ext cx="3525647" cy="19281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a:xfrm>
            <a:off x="7676130" y="6069694"/>
            <a:ext cx="1743508" cy="345009"/>
          </a:xfrm>
        </p:spPr>
        <p:txBody>
          <a:bodyPr/>
          <a:lstStyle/>
          <a:p>
            <a:fld id="{777F421F-2282-5C4F-80C3-66AC4D56B5C2}" type="datetime1">
              <a:rPr lang="de-AT" smtClean="0"/>
              <a:t>21.01.23</a:t>
            </a:fld>
            <a:endParaRPr lang="de-DE"/>
          </a:p>
        </p:txBody>
      </p:sp>
      <p:sp>
        <p:nvSpPr>
          <p:cNvPr id="7" name="Slide Number Placeholder 6"/>
          <p:cNvSpPr>
            <a:spLocks noGrp="1"/>
          </p:cNvSpPr>
          <p:nvPr>
            <p:ph type="sldNum" sz="quarter" idx="12"/>
          </p:nvPr>
        </p:nvSpPr>
        <p:spPr/>
        <p:txBody>
          <a:bodyPr/>
          <a:lstStyle/>
          <a:p>
            <a:fld id="{930F7E02-712C-C14C-9509-BBAC7ABB572D}" type="slidenum">
              <a:rPr lang="de-DE" smtClean="0"/>
              <a:pPr/>
              <a:t>‹Nr.›</a:t>
            </a:fld>
            <a:endParaRPr lang="de-DE"/>
          </a:p>
        </p:txBody>
      </p:sp>
      <p:sp>
        <p:nvSpPr>
          <p:cNvPr id="14" name="Picture Placeholder 12"/>
          <p:cNvSpPr>
            <a:spLocks noGrp="1"/>
          </p:cNvSpPr>
          <p:nvPr>
            <p:ph type="pic" sz="quarter" idx="13"/>
          </p:nvPr>
        </p:nvSpPr>
        <p:spPr>
          <a:xfrm>
            <a:off x="315152" y="216006"/>
            <a:ext cx="2333149" cy="1926772"/>
          </a:xfrm>
        </p:spPr>
        <p:txBody>
          <a:bodyPr/>
          <a:lstStyle>
            <a:lvl1pPr>
              <a:buNone/>
              <a:defRPr/>
            </a:lvl1pPr>
          </a:lstStyle>
          <a:p>
            <a:r>
              <a:rPr lang="de-AT"/>
              <a:t>Bild durch Klicken auf Symbol hinzufügen</a:t>
            </a:r>
            <a:endParaRPr/>
          </a:p>
        </p:txBody>
      </p:sp>
      <p:sp>
        <p:nvSpPr>
          <p:cNvPr id="15" name="Picture Placeholder 12"/>
          <p:cNvSpPr>
            <a:spLocks noGrp="1"/>
          </p:cNvSpPr>
          <p:nvPr>
            <p:ph type="pic" sz="quarter" idx="14"/>
          </p:nvPr>
        </p:nvSpPr>
        <p:spPr>
          <a:xfrm>
            <a:off x="2790417" y="216006"/>
            <a:ext cx="2333149" cy="1926772"/>
          </a:xfrm>
        </p:spPr>
        <p:txBody>
          <a:bodyPr/>
          <a:lstStyle>
            <a:lvl1pPr>
              <a:buNone/>
              <a:defRPr/>
            </a:lvl1pPr>
          </a:lstStyle>
          <a:p>
            <a:r>
              <a:rPr lang="de-AT"/>
              <a:t>Bild durch Klicken auf Symbol hinzufügen</a:t>
            </a:r>
            <a:endParaRPr/>
          </a:p>
        </p:txBody>
      </p:sp>
      <p:sp>
        <p:nvSpPr>
          <p:cNvPr id="11" name="AutoShape 3"/>
          <p:cNvSpPr>
            <a:spLocks noChangeAspect="1" noChangeArrowheads="1" noTextEdit="1"/>
          </p:cNvSpPr>
          <p:nvPr userDrawn="1"/>
        </p:nvSpPr>
        <p:spPr bwMode="auto">
          <a:xfrm>
            <a:off x="9318625" y="0"/>
            <a:ext cx="7239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AT"/>
          </a:p>
        </p:txBody>
      </p:sp>
      <p:sp>
        <p:nvSpPr>
          <p:cNvPr id="13" name="Freeform 5"/>
          <p:cNvSpPr>
            <a:spLocks/>
          </p:cNvSpPr>
          <p:nvPr userDrawn="1"/>
        </p:nvSpPr>
        <p:spPr bwMode="auto">
          <a:xfrm>
            <a:off x="9318625" y="0"/>
            <a:ext cx="723900" cy="1279525"/>
          </a:xfrm>
          <a:custGeom>
            <a:avLst/>
            <a:gdLst/>
            <a:ahLst/>
            <a:cxnLst>
              <a:cxn ang="0">
                <a:pos x="0" y="1919"/>
              </a:cxn>
              <a:cxn ang="0">
                <a:pos x="1368" y="2418"/>
              </a:cxn>
              <a:cxn ang="0">
                <a:pos x="1368" y="0"/>
              </a:cxn>
              <a:cxn ang="0">
                <a:pos x="0" y="0"/>
              </a:cxn>
              <a:cxn ang="0">
                <a:pos x="0" y="1919"/>
              </a:cxn>
            </a:cxnLst>
            <a:rect l="0" t="0" r="r" b="b"/>
            <a:pathLst>
              <a:path w="1368" h="2418">
                <a:moveTo>
                  <a:pt x="0" y="1919"/>
                </a:moveTo>
                <a:lnTo>
                  <a:pt x="1368" y="2418"/>
                </a:lnTo>
                <a:lnTo>
                  <a:pt x="1368" y="0"/>
                </a:lnTo>
                <a:lnTo>
                  <a:pt x="0" y="0"/>
                </a:lnTo>
                <a:lnTo>
                  <a:pt x="0" y="191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
        <p:nvSpPr>
          <p:cNvPr id="16" name="Freeform 6"/>
          <p:cNvSpPr>
            <a:spLocks/>
          </p:cNvSpPr>
          <p:nvPr userDrawn="1"/>
        </p:nvSpPr>
        <p:spPr bwMode="auto">
          <a:xfrm>
            <a:off x="9355138" y="249238"/>
            <a:ext cx="649288" cy="622300"/>
          </a:xfrm>
          <a:custGeom>
            <a:avLst/>
            <a:gdLst/>
            <a:ahLst/>
            <a:cxnLst>
              <a:cxn ang="0">
                <a:pos x="1017" y="1175"/>
              </a:cxn>
              <a:cxn ang="0">
                <a:pos x="1013" y="1154"/>
              </a:cxn>
              <a:cxn ang="0">
                <a:pos x="1114" y="913"/>
              </a:cxn>
              <a:cxn ang="0">
                <a:pos x="1176" y="679"/>
              </a:cxn>
              <a:cxn ang="0">
                <a:pos x="1194" y="462"/>
              </a:cxn>
              <a:cxn ang="0">
                <a:pos x="1162" y="289"/>
              </a:cxn>
              <a:cxn ang="0">
                <a:pos x="1071" y="141"/>
              </a:cxn>
              <a:cxn ang="0">
                <a:pos x="935" y="51"/>
              </a:cxn>
              <a:cxn ang="0">
                <a:pos x="828" y="33"/>
              </a:cxn>
              <a:cxn ang="0">
                <a:pos x="694" y="65"/>
              </a:cxn>
              <a:cxn ang="0">
                <a:pos x="563" y="179"/>
              </a:cxn>
              <a:cxn ang="0">
                <a:pos x="485" y="331"/>
              </a:cxn>
              <a:cxn ang="0">
                <a:pos x="432" y="340"/>
              </a:cxn>
              <a:cxn ang="0">
                <a:pos x="241" y="370"/>
              </a:cxn>
              <a:cxn ang="0">
                <a:pos x="104" y="468"/>
              </a:cxn>
              <a:cxn ang="0">
                <a:pos x="42" y="593"/>
              </a:cxn>
              <a:cxn ang="0">
                <a:pos x="43" y="755"/>
              </a:cxn>
              <a:cxn ang="0">
                <a:pos x="119" y="905"/>
              </a:cxn>
              <a:cxn ang="0">
                <a:pos x="247" y="1011"/>
              </a:cxn>
              <a:cxn ang="0">
                <a:pos x="447" y="1097"/>
              </a:cxn>
              <a:cxn ang="0">
                <a:pos x="650" y="1140"/>
              </a:cxn>
              <a:cxn ang="0">
                <a:pos x="397" y="614"/>
              </a:cxn>
              <a:cxn ang="0">
                <a:pos x="387" y="483"/>
              </a:cxn>
              <a:cxn ang="0">
                <a:pos x="403" y="466"/>
              </a:cxn>
              <a:cxn ang="0">
                <a:pos x="686" y="222"/>
              </a:cxn>
              <a:cxn ang="0">
                <a:pos x="829" y="218"/>
              </a:cxn>
              <a:cxn ang="0">
                <a:pos x="842" y="466"/>
              </a:cxn>
              <a:cxn ang="0">
                <a:pos x="1133" y="476"/>
              </a:cxn>
              <a:cxn ang="0">
                <a:pos x="1133" y="606"/>
              </a:cxn>
              <a:cxn ang="0">
                <a:pos x="842" y="1162"/>
              </a:cxn>
              <a:cxn ang="0">
                <a:pos x="829" y="1178"/>
              </a:cxn>
              <a:cxn ang="0">
                <a:pos x="814" y="1174"/>
              </a:cxn>
              <a:cxn ang="0">
                <a:pos x="809" y="593"/>
              </a:cxn>
              <a:cxn ang="0">
                <a:pos x="1101" y="499"/>
              </a:cxn>
              <a:cxn ang="0">
                <a:pos x="809" y="489"/>
              </a:cxn>
              <a:cxn ang="0">
                <a:pos x="715" y="483"/>
              </a:cxn>
              <a:cxn ang="0">
                <a:pos x="698" y="499"/>
              </a:cxn>
              <a:cxn ang="0">
                <a:pos x="705" y="584"/>
              </a:cxn>
              <a:cxn ang="0">
                <a:pos x="715" y="1162"/>
              </a:cxn>
              <a:cxn ang="0">
                <a:pos x="706" y="1176"/>
              </a:cxn>
              <a:cxn ang="0">
                <a:pos x="630" y="1171"/>
              </a:cxn>
              <a:cxn ang="0">
                <a:pos x="411" y="1121"/>
              </a:cxn>
              <a:cxn ang="0">
                <a:pos x="199" y="1019"/>
              </a:cxn>
              <a:cxn ang="0">
                <a:pos x="93" y="926"/>
              </a:cxn>
              <a:cxn ang="0">
                <a:pos x="12" y="762"/>
              </a:cxn>
              <a:cxn ang="0">
                <a:pos x="11" y="585"/>
              </a:cxn>
              <a:cxn ang="0">
                <a:pos x="51" y="487"/>
              </a:cxn>
              <a:cxn ang="0">
                <a:pos x="117" y="407"/>
              </a:cxn>
              <a:cxn ang="0">
                <a:pos x="282" y="323"/>
              </a:cxn>
              <a:cxn ang="0">
                <a:pos x="458" y="308"/>
              </a:cxn>
              <a:cxn ang="0">
                <a:pos x="563" y="124"/>
              </a:cxn>
              <a:cxn ang="0">
                <a:pos x="711" y="21"/>
              </a:cxn>
              <a:cxn ang="0">
                <a:pos x="797" y="1"/>
              </a:cxn>
              <a:cxn ang="0">
                <a:pos x="858" y="1"/>
              </a:cxn>
              <a:cxn ang="0">
                <a:pos x="1024" y="59"/>
              </a:cxn>
              <a:cxn ang="0">
                <a:pos x="1151" y="190"/>
              </a:cxn>
              <a:cxn ang="0">
                <a:pos x="1212" y="347"/>
              </a:cxn>
              <a:cxn ang="0">
                <a:pos x="1225" y="566"/>
              </a:cxn>
              <a:cxn ang="0">
                <a:pos x="1188" y="784"/>
              </a:cxn>
              <a:cxn ang="0">
                <a:pos x="1089" y="1073"/>
              </a:cxn>
              <a:cxn ang="0">
                <a:pos x="1036" y="1176"/>
              </a:cxn>
            </a:cxnLst>
            <a:rect l="0" t="0" r="r" b="b"/>
            <a:pathLst>
              <a:path w="1227" h="1178">
                <a:moveTo>
                  <a:pt x="1027" y="1178"/>
                </a:moveTo>
                <a:lnTo>
                  <a:pt x="1027" y="1178"/>
                </a:lnTo>
                <a:lnTo>
                  <a:pt x="1024" y="1178"/>
                </a:lnTo>
                <a:lnTo>
                  <a:pt x="1019" y="1177"/>
                </a:lnTo>
                <a:lnTo>
                  <a:pt x="1019" y="1177"/>
                </a:lnTo>
                <a:lnTo>
                  <a:pt x="1017" y="1175"/>
                </a:lnTo>
                <a:lnTo>
                  <a:pt x="1015" y="1173"/>
                </a:lnTo>
                <a:lnTo>
                  <a:pt x="1012" y="1167"/>
                </a:lnTo>
                <a:lnTo>
                  <a:pt x="1011" y="1161"/>
                </a:lnTo>
                <a:lnTo>
                  <a:pt x="1012" y="1158"/>
                </a:lnTo>
                <a:lnTo>
                  <a:pt x="1013" y="1154"/>
                </a:lnTo>
                <a:lnTo>
                  <a:pt x="1013" y="1154"/>
                </a:lnTo>
                <a:lnTo>
                  <a:pt x="1025" y="1130"/>
                </a:lnTo>
                <a:lnTo>
                  <a:pt x="1038" y="1102"/>
                </a:lnTo>
                <a:lnTo>
                  <a:pt x="1054" y="1066"/>
                </a:lnTo>
                <a:lnTo>
                  <a:pt x="1074" y="1022"/>
                </a:lnTo>
                <a:lnTo>
                  <a:pt x="1093" y="970"/>
                </a:lnTo>
                <a:lnTo>
                  <a:pt x="1114" y="913"/>
                </a:lnTo>
                <a:lnTo>
                  <a:pt x="1135" y="851"/>
                </a:lnTo>
                <a:lnTo>
                  <a:pt x="1145" y="818"/>
                </a:lnTo>
                <a:lnTo>
                  <a:pt x="1153" y="784"/>
                </a:lnTo>
                <a:lnTo>
                  <a:pt x="1162" y="749"/>
                </a:lnTo>
                <a:lnTo>
                  <a:pt x="1170" y="715"/>
                </a:lnTo>
                <a:lnTo>
                  <a:pt x="1176" y="679"/>
                </a:lnTo>
                <a:lnTo>
                  <a:pt x="1183" y="643"/>
                </a:lnTo>
                <a:lnTo>
                  <a:pt x="1187" y="607"/>
                </a:lnTo>
                <a:lnTo>
                  <a:pt x="1191" y="571"/>
                </a:lnTo>
                <a:lnTo>
                  <a:pt x="1194" y="534"/>
                </a:lnTo>
                <a:lnTo>
                  <a:pt x="1194" y="498"/>
                </a:lnTo>
                <a:lnTo>
                  <a:pt x="1194" y="462"/>
                </a:lnTo>
                <a:lnTo>
                  <a:pt x="1191" y="426"/>
                </a:lnTo>
                <a:lnTo>
                  <a:pt x="1187" y="390"/>
                </a:lnTo>
                <a:lnTo>
                  <a:pt x="1180" y="355"/>
                </a:lnTo>
                <a:lnTo>
                  <a:pt x="1172" y="321"/>
                </a:lnTo>
                <a:lnTo>
                  <a:pt x="1162" y="289"/>
                </a:lnTo>
                <a:lnTo>
                  <a:pt x="1162" y="289"/>
                </a:lnTo>
                <a:lnTo>
                  <a:pt x="1150" y="261"/>
                </a:lnTo>
                <a:lnTo>
                  <a:pt x="1138" y="233"/>
                </a:lnTo>
                <a:lnTo>
                  <a:pt x="1123" y="208"/>
                </a:lnTo>
                <a:lnTo>
                  <a:pt x="1108" y="184"/>
                </a:lnTo>
                <a:lnTo>
                  <a:pt x="1089" y="161"/>
                </a:lnTo>
                <a:lnTo>
                  <a:pt x="1071" y="141"/>
                </a:lnTo>
                <a:lnTo>
                  <a:pt x="1051" y="121"/>
                </a:lnTo>
                <a:lnTo>
                  <a:pt x="1029" y="104"/>
                </a:lnTo>
                <a:lnTo>
                  <a:pt x="1006" y="87"/>
                </a:lnTo>
                <a:lnTo>
                  <a:pt x="983" y="74"/>
                </a:lnTo>
                <a:lnTo>
                  <a:pt x="960" y="61"/>
                </a:lnTo>
                <a:lnTo>
                  <a:pt x="935" y="51"/>
                </a:lnTo>
                <a:lnTo>
                  <a:pt x="908" y="44"/>
                </a:lnTo>
                <a:lnTo>
                  <a:pt x="882" y="38"/>
                </a:lnTo>
                <a:lnTo>
                  <a:pt x="855" y="34"/>
                </a:lnTo>
                <a:lnTo>
                  <a:pt x="828" y="33"/>
                </a:lnTo>
                <a:lnTo>
                  <a:pt x="828" y="33"/>
                </a:lnTo>
                <a:lnTo>
                  <a:pt x="828" y="33"/>
                </a:lnTo>
                <a:lnTo>
                  <a:pt x="828" y="33"/>
                </a:lnTo>
                <a:lnTo>
                  <a:pt x="800" y="35"/>
                </a:lnTo>
                <a:lnTo>
                  <a:pt x="772" y="38"/>
                </a:lnTo>
                <a:lnTo>
                  <a:pt x="745" y="45"/>
                </a:lnTo>
                <a:lnTo>
                  <a:pt x="720" y="54"/>
                </a:lnTo>
                <a:lnTo>
                  <a:pt x="694" y="65"/>
                </a:lnTo>
                <a:lnTo>
                  <a:pt x="670" y="78"/>
                </a:lnTo>
                <a:lnTo>
                  <a:pt x="647" y="94"/>
                </a:lnTo>
                <a:lnTo>
                  <a:pt x="624" y="111"/>
                </a:lnTo>
                <a:lnTo>
                  <a:pt x="603" y="132"/>
                </a:lnTo>
                <a:lnTo>
                  <a:pt x="583" y="154"/>
                </a:lnTo>
                <a:lnTo>
                  <a:pt x="563" y="179"/>
                </a:lnTo>
                <a:lnTo>
                  <a:pt x="545" y="205"/>
                </a:lnTo>
                <a:lnTo>
                  <a:pt x="527" y="233"/>
                </a:lnTo>
                <a:lnTo>
                  <a:pt x="512" y="264"/>
                </a:lnTo>
                <a:lnTo>
                  <a:pt x="498" y="296"/>
                </a:lnTo>
                <a:lnTo>
                  <a:pt x="485" y="331"/>
                </a:lnTo>
                <a:lnTo>
                  <a:pt x="485" y="331"/>
                </a:lnTo>
                <a:lnTo>
                  <a:pt x="482" y="337"/>
                </a:lnTo>
                <a:lnTo>
                  <a:pt x="477" y="340"/>
                </a:lnTo>
                <a:lnTo>
                  <a:pt x="473" y="342"/>
                </a:lnTo>
                <a:lnTo>
                  <a:pt x="468" y="342"/>
                </a:lnTo>
                <a:lnTo>
                  <a:pt x="468" y="342"/>
                </a:lnTo>
                <a:lnTo>
                  <a:pt x="432" y="340"/>
                </a:lnTo>
                <a:lnTo>
                  <a:pt x="397" y="340"/>
                </a:lnTo>
                <a:lnTo>
                  <a:pt x="363" y="342"/>
                </a:lnTo>
                <a:lnTo>
                  <a:pt x="330" y="347"/>
                </a:lnTo>
                <a:lnTo>
                  <a:pt x="299" y="353"/>
                </a:lnTo>
                <a:lnTo>
                  <a:pt x="270" y="361"/>
                </a:lnTo>
                <a:lnTo>
                  <a:pt x="241" y="370"/>
                </a:lnTo>
                <a:lnTo>
                  <a:pt x="214" y="382"/>
                </a:lnTo>
                <a:lnTo>
                  <a:pt x="188" y="397"/>
                </a:lnTo>
                <a:lnTo>
                  <a:pt x="165" y="412"/>
                </a:lnTo>
                <a:lnTo>
                  <a:pt x="142" y="429"/>
                </a:lnTo>
                <a:lnTo>
                  <a:pt x="123" y="448"/>
                </a:lnTo>
                <a:lnTo>
                  <a:pt x="104" y="468"/>
                </a:lnTo>
                <a:lnTo>
                  <a:pt x="87" y="491"/>
                </a:lnTo>
                <a:lnTo>
                  <a:pt x="73" y="515"/>
                </a:lnTo>
                <a:lnTo>
                  <a:pt x="61" y="540"/>
                </a:lnTo>
                <a:lnTo>
                  <a:pt x="61" y="540"/>
                </a:lnTo>
                <a:lnTo>
                  <a:pt x="50" y="566"/>
                </a:lnTo>
                <a:lnTo>
                  <a:pt x="42" y="593"/>
                </a:lnTo>
                <a:lnTo>
                  <a:pt x="38" y="620"/>
                </a:lnTo>
                <a:lnTo>
                  <a:pt x="34" y="647"/>
                </a:lnTo>
                <a:lnTo>
                  <a:pt x="33" y="674"/>
                </a:lnTo>
                <a:lnTo>
                  <a:pt x="34" y="701"/>
                </a:lnTo>
                <a:lnTo>
                  <a:pt x="38" y="728"/>
                </a:lnTo>
                <a:lnTo>
                  <a:pt x="43" y="755"/>
                </a:lnTo>
                <a:lnTo>
                  <a:pt x="51" y="781"/>
                </a:lnTo>
                <a:lnTo>
                  <a:pt x="61" y="807"/>
                </a:lnTo>
                <a:lnTo>
                  <a:pt x="73" y="833"/>
                </a:lnTo>
                <a:lnTo>
                  <a:pt x="86" y="858"/>
                </a:lnTo>
                <a:lnTo>
                  <a:pt x="102" y="881"/>
                </a:lnTo>
                <a:lnTo>
                  <a:pt x="119" y="905"/>
                </a:lnTo>
                <a:lnTo>
                  <a:pt x="139" y="927"/>
                </a:lnTo>
                <a:lnTo>
                  <a:pt x="161" y="947"/>
                </a:lnTo>
                <a:lnTo>
                  <a:pt x="161" y="947"/>
                </a:lnTo>
                <a:lnTo>
                  <a:pt x="188" y="970"/>
                </a:lnTo>
                <a:lnTo>
                  <a:pt x="216" y="991"/>
                </a:lnTo>
                <a:lnTo>
                  <a:pt x="247" y="1011"/>
                </a:lnTo>
                <a:lnTo>
                  <a:pt x="278" y="1029"/>
                </a:lnTo>
                <a:lnTo>
                  <a:pt x="311" y="1045"/>
                </a:lnTo>
                <a:lnTo>
                  <a:pt x="345" y="1060"/>
                </a:lnTo>
                <a:lnTo>
                  <a:pt x="378" y="1074"/>
                </a:lnTo>
                <a:lnTo>
                  <a:pt x="412" y="1086"/>
                </a:lnTo>
                <a:lnTo>
                  <a:pt x="447" y="1097"/>
                </a:lnTo>
                <a:lnTo>
                  <a:pt x="482" y="1106"/>
                </a:lnTo>
                <a:lnTo>
                  <a:pt x="517" y="1115"/>
                </a:lnTo>
                <a:lnTo>
                  <a:pt x="551" y="1123"/>
                </a:lnTo>
                <a:lnTo>
                  <a:pt x="585" y="1129"/>
                </a:lnTo>
                <a:lnTo>
                  <a:pt x="618" y="1135"/>
                </a:lnTo>
                <a:lnTo>
                  <a:pt x="650" y="1140"/>
                </a:lnTo>
                <a:lnTo>
                  <a:pt x="682" y="1143"/>
                </a:lnTo>
                <a:lnTo>
                  <a:pt x="682" y="615"/>
                </a:lnTo>
                <a:lnTo>
                  <a:pt x="403" y="615"/>
                </a:lnTo>
                <a:lnTo>
                  <a:pt x="403" y="615"/>
                </a:lnTo>
                <a:lnTo>
                  <a:pt x="400" y="615"/>
                </a:lnTo>
                <a:lnTo>
                  <a:pt x="397" y="614"/>
                </a:lnTo>
                <a:lnTo>
                  <a:pt x="393" y="611"/>
                </a:lnTo>
                <a:lnTo>
                  <a:pt x="388" y="606"/>
                </a:lnTo>
                <a:lnTo>
                  <a:pt x="388" y="602"/>
                </a:lnTo>
                <a:lnTo>
                  <a:pt x="387" y="599"/>
                </a:lnTo>
                <a:lnTo>
                  <a:pt x="387" y="483"/>
                </a:lnTo>
                <a:lnTo>
                  <a:pt x="387" y="483"/>
                </a:lnTo>
                <a:lnTo>
                  <a:pt x="388" y="479"/>
                </a:lnTo>
                <a:lnTo>
                  <a:pt x="388" y="476"/>
                </a:lnTo>
                <a:lnTo>
                  <a:pt x="393" y="472"/>
                </a:lnTo>
                <a:lnTo>
                  <a:pt x="397" y="467"/>
                </a:lnTo>
                <a:lnTo>
                  <a:pt x="400" y="466"/>
                </a:lnTo>
                <a:lnTo>
                  <a:pt x="403" y="466"/>
                </a:lnTo>
                <a:lnTo>
                  <a:pt x="682" y="466"/>
                </a:lnTo>
                <a:lnTo>
                  <a:pt x="682" y="234"/>
                </a:lnTo>
                <a:lnTo>
                  <a:pt x="682" y="234"/>
                </a:lnTo>
                <a:lnTo>
                  <a:pt x="682" y="231"/>
                </a:lnTo>
                <a:lnTo>
                  <a:pt x="683" y="228"/>
                </a:lnTo>
                <a:lnTo>
                  <a:pt x="686" y="222"/>
                </a:lnTo>
                <a:lnTo>
                  <a:pt x="692" y="219"/>
                </a:lnTo>
                <a:lnTo>
                  <a:pt x="695" y="218"/>
                </a:lnTo>
                <a:lnTo>
                  <a:pt x="698" y="218"/>
                </a:lnTo>
                <a:lnTo>
                  <a:pt x="825" y="218"/>
                </a:lnTo>
                <a:lnTo>
                  <a:pt x="825" y="218"/>
                </a:lnTo>
                <a:lnTo>
                  <a:pt x="829" y="218"/>
                </a:lnTo>
                <a:lnTo>
                  <a:pt x="831" y="219"/>
                </a:lnTo>
                <a:lnTo>
                  <a:pt x="837" y="222"/>
                </a:lnTo>
                <a:lnTo>
                  <a:pt x="840" y="228"/>
                </a:lnTo>
                <a:lnTo>
                  <a:pt x="841" y="231"/>
                </a:lnTo>
                <a:lnTo>
                  <a:pt x="842" y="234"/>
                </a:lnTo>
                <a:lnTo>
                  <a:pt x="842" y="466"/>
                </a:lnTo>
                <a:lnTo>
                  <a:pt x="1117" y="466"/>
                </a:lnTo>
                <a:lnTo>
                  <a:pt x="1117" y="466"/>
                </a:lnTo>
                <a:lnTo>
                  <a:pt x="1121" y="466"/>
                </a:lnTo>
                <a:lnTo>
                  <a:pt x="1124" y="467"/>
                </a:lnTo>
                <a:lnTo>
                  <a:pt x="1129" y="472"/>
                </a:lnTo>
                <a:lnTo>
                  <a:pt x="1133" y="476"/>
                </a:lnTo>
                <a:lnTo>
                  <a:pt x="1134" y="479"/>
                </a:lnTo>
                <a:lnTo>
                  <a:pt x="1135" y="483"/>
                </a:lnTo>
                <a:lnTo>
                  <a:pt x="1135" y="599"/>
                </a:lnTo>
                <a:lnTo>
                  <a:pt x="1135" y="599"/>
                </a:lnTo>
                <a:lnTo>
                  <a:pt x="1134" y="602"/>
                </a:lnTo>
                <a:lnTo>
                  <a:pt x="1133" y="606"/>
                </a:lnTo>
                <a:lnTo>
                  <a:pt x="1129" y="611"/>
                </a:lnTo>
                <a:lnTo>
                  <a:pt x="1124" y="614"/>
                </a:lnTo>
                <a:lnTo>
                  <a:pt x="1121" y="615"/>
                </a:lnTo>
                <a:lnTo>
                  <a:pt x="1117" y="615"/>
                </a:lnTo>
                <a:lnTo>
                  <a:pt x="842" y="615"/>
                </a:lnTo>
                <a:lnTo>
                  <a:pt x="842" y="1162"/>
                </a:lnTo>
                <a:lnTo>
                  <a:pt x="842" y="1162"/>
                </a:lnTo>
                <a:lnTo>
                  <a:pt x="842" y="1165"/>
                </a:lnTo>
                <a:lnTo>
                  <a:pt x="841" y="1168"/>
                </a:lnTo>
                <a:lnTo>
                  <a:pt x="838" y="1174"/>
                </a:lnTo>
                <a:lnTo>
                  <a:pt x="832" y="1177"/>
                </a:lnTo>
                <a:lnTo>
                  <a:pt x="829" y="1178"/>
                </a:lnTo>
                <a:lnTo>
                  <a:pt x="826" y="1178"/>
                </a:lnTo>
                <a:lnTo>
                  <a:pt x="826" y="1178"/>
                </a:lnTo>
                <a:lnTo>
                  <a:pt x="826" y="1178"/>
                </a:lnTo>
                <a:lnTo>
                  <a:pt x="822" y="1178"/>
                </a:lnTo>
                <a:lnTo>
                  <a:pt x="819" y="1177"/>
                </a:lnTo>
                <a:lnTo>
                  <a:pt x="814" y="1174"/>
                </a:lnTo>
                <a:lnTo>
                  <a:pt x="810" y="1168"/>
                </a:lnTo>
                <a:lnTo>
                  <a:pt x="809" y="1165"/>
                </a:lnTo>
                <a:lnTo>
                  <a:pt x="809" y="1162"/>
                </a:lnTo>
                <a:lnTo>
                  <a:pt x="808" y="599"/>
                </a:lnTo>
                <a:lnTo>
                  <a:pt x="808" y="599"/>
                </a:lnTo>
                <a:lnTo>
                  <a:pt x="809" y="593"/>
                </a:lnTo>
                <a:lnTo>
                  <a:pt x="814" y="587"/>
                </a:lnTo>
                <a:lnTo>
                  <a:pt x="814" y="587"/>
                </a:lnTo>
                <a:lnTo>
                  <a:pt x="819" y="584"/>
                </a:lnTo>
                <a:lnTo>
                  <a:pt x="825" y="583"/>
                </a:lnTo>
                <a:lnTo>
                  <a:pt x="1101" y="583"/>
                </a:lnTo>
                <a:lnTo>
                  <a:pt x="1101" y="499"/>
                </a:lnTo>
                <a:lnTo>
                  <a:pt x="825" y="499"/>
                </a:lnTo>
                <a:lnTo>
                  <a:pt x="825" y="499"/>
                </a:lnTo>
                <a:lnTo>
                  <a:pt x="821" y="499"/>
                </a:lnTo>
                <a:lnTo>
                  <a:pt x="819" y="498"/>
                </a:lnTo>
                <a:lnTo>
                  <a:pt x="814" y="495"/>
                </a:lnTo>
                <a:lnTo>
                  <a:pt x="809" y="489"/>
                </a:lnTo>
                <a:lnTo>
                  <a:pt x="809" y="486"/>
                </a:lnTo>
                <a:lnTo>
                  <a:pt x="808" y="483"/>
                </a:lnTo>
                <a:lnTo>
                  <a:pt x="808" y="251"/>
                </a:lnTo>
                <a:lnTo>
                  <a:pt x="715" y="251"/>
                </a:lnTo>
                <a:lnTo>
                  <a:pt x="715" y="483"/>
                </a:lnTo>
                <a:lnTo>
                  <a:pt x="715" y="483"/>
                </a:lnTo>
                <a:lnTo>
                  <a:pt x="715" y="486"/>
                </a:lnTo>
                <a:lnTo>
                  <a:pt x="714" y="489"/>
                </a:lnTo>
                <a:lnTo>
                  <a:pt x="710" y="495"/>
                </a:lnTo>
                <a:lnTo>
                  <a:pt x="705" y="498"/>
                </a:lnTo>
                <a:lnTo>
                  <a:pt x="702" y="499"/>
                </a:lnTo>
                <a:lnTo>
                  <a:pt x="698" y="499"/>
                </a:lnTo>
                <a:lnTo>
                  <a:pt x="421" y="499"/>
                </a:lnTo>
                <a:lnTo>
                  <a:pt x="421" y="583"/>
                </a:lnTo>
                <a:lnTo>
                  <a:pt x="698" y="583"/>
                </a:lnTo>
                <a:lnTo>
                  <a:pt x="698" y="583"/>
                </a:lnTo>
                <a:lnTo>
                  <a:pt x="702" y="583"/>
                </a:lnTo>
                <a:lnTo>
                  <a:pt x="705" y="584"/>
                </a:lnTo>
                <a:lnTo>
                  <a:pt x="710" y="587"/>
                </a:lnTo>
                <a:lnTo>
                  <a:pt x="714" y="593"/>
                </a:lnTo>
                <a:lnTo>
                  <a:pt x="715" y="596"/>
                </a:lnTo>
                <a:lnTo>
                  <a:pt x="715" y="599"/>
                </a:lnTo>
                <a:lnTo>
                  <a:pt x="715" y="1162"/>
                </a:lnTo>
                <a:lnTo>
                  <a:pt x="715" y="1162"/>
                </a:lnTo>
                <a:lnTo>
                  <a:pt x="715" y="1165"/>
                </a:lnTo>
                <a:lnTo>
                  <a:pt x="714" y="1168"/>
                </a:lnTo>
                <a:lnTo>
                  <a:pt x="711" y="1172"/>
                </a:lnTo>
                <a:lnTo>
                  <a:pt x="709" y="1175"/>
                </a:lnTo>
                <a:lnTo>
                  <a:pt x="709" y="1175"/>
                </a:lnTo>
                <a:lnTo>
                  <a:pt x="706" y="1176"/>
                </a:lnTo>
                <a:lnTo>
                  <a:pt x="703" y="1178"/>
                </a:lnTo>
                <a:lnTo>
                  <a:pt x="699" y="1178"/>
                </a:lnTo>
                <a:lnTo>
                  <a:pt x="696" y="1178"/>
                </a:lnTo>
                <a:lnTo>
                  <a:pt x="696" y="1178"/>
                </a:lnTo>
                <a:lnTo>
                  <a:pt x="664" y="1175"/>
                </a:lnTo>
                <a:lnTo>
                  <a:pt x="630" y="1171"/>
                </a:lnTo>
                <a:lnTo>
                  <a:pt x="595" y="1164"/>
                </a:lnTo>
                <a:lnTo>
                  <a:pt x="559" y="1158"/>
                </a:lnTo>
                <a:lnTo>
                  <a:pt x="522" y="1150"/>
                </a:lnTo>
                <a:lnTo>
                  <a:pt x="485" y="1141"/>
                </a:lnTo>
                <a:lnTo>
                  <a:pt x="448" y="1131"/>
                </a:lnTo>
                <a:lnTo>
                  <a:pt x="411" y="1121"/>
                </a:lnTo>
                <a:lnTo>
                  <a:pt x="374" y="1108"/>
                </a:lnTo>
                <a:lnTo>
                  <a:pt x="337" y="1093"/>
                </a:lnTo>
                <a:lnTo>
                  <a:pt x="301" y="1077"/>
                </a:lnTo>
                <a:lnTo>
                  <a:pt x="266" y="1060"/>
                </a:lnTo>
                <a:lnTo>
                  <a:pt x="231" y="1040"/>
                </a:lnTo>
                <a:lnTo>
                  <a:pt x="199" y="1019"/>
                </a:lnTo>
                <a:lnTo>
                  <a:pt x="167" y="996"/>
                </a:lnTo>
                <a:lnTo>
                  <a:pt x="153" y="985"/>
                </a:lnTo>
                <a:lnTo>
                  <a:pt x="138" y="971"/>
                </a:lnTo>
                <a:lnTo>
                  <a:pt x="138" y="971"/>
                </a:lnTo>
                <a:lnTo>
                  <a:pt x="115" y="950"/>
                </a:lnTo>
                <a:lnTo>
                  <a:pt x="93" y="926"/>
                </a:lnTo>
                <a:lnTo>
                  <a:pt x="75" y="901"/>
                </a:lnTo>
                <a:lnTo>
                  <a:pt x="57" y="875"/>
                </a:lnTo>
                <a:lnTo>
                  <a:pt x="42" y="847"/>
                </a:lnTo>
                <a:lnTo>
                  <a:pt x="30" y="819"/>
                </a:lnTo>
                <a:lnTo>
                  <a:pt x="19" y="791"/>
                </a:lnTo>
                <a:lnTo>
                  <a:pt x="12" y="762"/>
                </a:lnTo>
                <a:lnTo>
                  <a:pt x="5" y="733"/>
                </a:lnTo>
                <a:lnTo>
                  <a:pt x="2" y="703"/>
                </a:lnTo>
                <a:lnTo>
                  <a:pt x="0" y="673"/>
                </a:lnTo>
                <a:lnTo>
                  <a:pt x="1" y="644"/>
                </a:lnTo>
                <a:lnTo>
                  <a:pt x="5" y="614"/>
                </a:lnTo>
                <a:lnTo>
                  <a:pt x="11" y="585"/>
                </a:lnTo>
                <a:lnTo>
                  <a:pt x="19" y="556"/>
                </a:lnTo>
                <a:lnTo>
                  <a:pt x="30" y="527"/>
                </a:lnTo>
                <a:lnTo>
                  <a:pt x="30" y="527"/>
                </a:lnTo>
                <a:lnTo>
                  <a:pt x="37" y="513"/>
                </a:lnTo>
                <a:lnTo>
                  <a:pt x="43" y="500"/>
                </a:lnTo>
                <a:lnTo>
                  <a:pt x="51" y="487"/>
                </a:lnTo>
                <a:lnTo>
                  <a:pt x="58" y="474"/>
                </a:lnTo>
                <a:lnTo>
                  <a:pt x="67" y="462"/>
                </a:lnTo>
                <a:lnTo>
                  <a:pt x="76" y="450"/>
                </a:lnTo>
                <a:lnTo>
                  <a:pt x="86" y="439"/>
                </a:lnTo>
                <a:lnTo>
                  <a:pt x="95" y="428"/>
                </a:lnTo>
                <a:lnTo>
                  <a:pt x="117" y="407"/>
                </a:lnTo>
                <a:lnTo>
                  <a:pt x="140" y="388"/>
                </a:lnTo>
                <a:lnTo>
                  <a:pt x="165" y="372"/>
                </a:lnTo>
                <a:lnTo>
                  <a:pt x="192" y="356"/>
                </a:lnTo>
                <a:lnTo>
                  <a:pt x="221" y="343"/>
                </a:lnTo>
                <a:lnTo>
                  <a:pt x="250" y="332"/>
                </a:lnTo>
                <a:lnTo>
                  <a:pt x="282" y="323"/>
                </a:lnTo>
                <a:lnTo>
                  <a:pt x="314" y="316"/>
                </a:lnTo>
                <a:lnTo>
                  <a:pt x="348" y="311"/>
                </a:lnTo>
                <a:lnTo>
                  <a:pt x="384" y="307"/>
                </a:lnTo>
                <a:lnTo>
                  <a:pt x="420" y="307"/>
                </a:lnTo>
                <a:lnTo>
                  <a:pt x="458" y="308"/>
                </a:lnTo>
                <a:lnTo>
                  <a:pt x="458" y="308"/>
                </a:lnTo>
                <a:lnTo>
                  <a:pt x="472" y="272"/>
                </a:lnTo>
                <a:lnTo>
                  <a:pt x="487" y="239"/>
                </a:lnTo>
                <a:lnTo>
                  <a:pt x="505" y="207"/>
                </a:lnTo>
                <a:lnTo>
                  <a:pt x="523" y="178"/>
                </a:lnTo>
                <a:lnTo>
                  <a:pt x="543" y="151"/>
                </a:lnTo>
                <a:lnTo>
                  <a:pt x="563" y="124"/>
                </a:lnTo>
                <a:lnTo>
                  <a:pt x="585" y="102"/>
                </a:lnTo>
                <a:lnTo>
                  <a:pt x="609" y="81"/>
                </a:lnTo>
                <a:lnTo>
                  <a:pt x="633" y="62"/>
                </a:lnTo>
                <a:lnTo>
                  <a:pt x="658" y="46"/>
                </a:lnTo>
                <a:lnTo>
                  <a:pt x="684" y="32"/>
                </a:lnTo>
                <a:lnTo>
                  <a:pt x="711" y="21"/>
                </a:lnTo>
                <a:lnTo>
                  <a:pt x="726" y="17"/>
                </a:lnTo>
                <a:lnTo>
                  <a:pt x="740" y="12"/>
                </a:lnTo>
                <a:lnTo>
                  <a:pt x="754" y="8"/>
                </a:lnTo>
                <a:lnTo>
                  <a:pt x="768" y="6"/>
                </a:lnTo>
                <a:lnTo>
                  <a:pt x="783" y="4"/>
                </a:lnTo>
                <a:lnTo>
                  <a:pt x="797" y="1"/>
                </a:lnTo>
                <a:lnTo>
                  <a:pt x="813" y="0"/>
                </a:lnTo>
                <a:lnTo>
                  <a:pt x="828" y="0"/>
                </a:lnTo>
                <a:lnTo>
                  <a:pt x="828" y="0"/>
                </a:lnTo>
                <a:lnTo>
                  <a:pt x="828" y="0"/>
                </a:lnTo>
                <a:lnTo>
                  <a:pt x="828" y="0"/>
                </a:lnTo>
                <a:lnTo>
                  <a:pt x="858" y="1"/>
                </a:lnTo>
                <a:lnTo>
                  <a:pt x="888" y="6"/>
                </a:lnTo>
                <a:lnTo>
                  <a:pt x="916" y="11"/>
                </a:lnTo>
                <a:lnTo>
                  <a:pt x="944" y="20"/>
                </a:lnTo>
                <a:lnTo>
                  <a:pt x="972" y="31"/>
                </a:lnTo>
                <a:lnTo>
                  <a:pt x="998" y="44"/>
                </a:lnTo>
                <a:lnTo>
                  <a:pt x="1024" y="59"/>
                </a:lnTo>
                <a:lnTo>
                  <a:pt x="1048" y="77"/>
                </a:lnTo>
                <a:lnTo>
                  <a:pt x="1072" y="96"/>
                </a:lnTo>
                <a:lnTo>
                  <a:pt x="1093" y="117"/>
                </a:lnTo>
                <a:lnTo>
                  <a:pt x="1114" y="140"/>
                </a:lnTo>
                <a:lnTo>
                  <a:pt x="1134" y="164"/>
                </a:lnTo>
                <a:lnTo>
                  <a:pt x="1151" y="190"/>
                </a:lnTo>
                <a:lnTo>
                  <a:pt x="1166" y="218"/>
                </a:lnTo>
                <a:lnTo>
                  <a:pt x="1180" y="246"/>
                </a:lnTo>
                <a:lnTo>
                  <a:pt x="1192" y="277"/>
                </a:lnTo>
                <a:lnTo>
                  <a:pt x="1192" y="277"/>
                </a:lnTo>
                <a:lnTo>
                  <a:pt x="1203" y="312"/>
                </a:lnTo>
                <a:lnTo>
                  <a:pt x="1212" y="347"/>
                </a:lnTo>
                <a:lnTo>
                  <a:pt x="1219" y="382"/>
                </a:lnTo>
                <a:lnTo>
                  <a:pt x="1224" y="419"/>
                </a:lnTo>
                <a:lnTo>
                  <a:pt x="1226" y="455"/>
                </a:lnTo>
                <a:lnTo>
                  <a:pt x="1227" y="492"/>
                </a:lnTo>
                <a:lnTo>
                  <a:pt x="1227" y="529"/>
                </a:lnTo>
                <a:lnTo>
                  <a:pt x="1225" y="566"/>
                </a:lnTo>
                <a:lnTo>
                  <a:pt x="1222" y="603"/>
                </a:lnTo>
                <a:lnTo>
                  <a:pt x="1217" y="640"/>
                </a:lnTo>
                <a:lnTo>
                  <a:pt x="1211" y="677"/>
                </a:lnTo>
                <a:lnTo>
                  <a:pt x="1204" y="713"/>
                </a:lnTo>
                <a:lnTo>
                  <a:pt x="1197" y="749"/>
                </a:lnTo>
                <a:lnTo>
                  <a:pt x="1188" y="784"/>
                </a:lnTo>
                <a:lnTo>
                  <a:pt x="1179" y="818"/>
                </a:lnTo>
                <a:lnTo>
                  <a:pt x="1170" y="852"/>
                </a:lnTo>
                <a:lnTo>
                  <a:pt x="1150" y="915"/>
                </a:lnTo>
                <a:lnTo>
                  <a:pt x="1128" y="974"/>
                </a:lnTo>
                <a:lnTo>
                  <a:pt x="1108" y="1027"/>
                </a:lnTo>
                <a:lnTo>
                  <a:pt x="1089" y="1073"/>
                </a:lnTo>
                <a:lnTo>
                  <a:pt x="1072" y="1111"/>
                </a:lnTo>
                <a:lnTo>
                  <a:pt x="1057" y="1140"/>
                </a:lnTo>
                <a:lnTo>
                  <a:pt x="1042" y="1170"/>
                </a:lnTo>
                <a:lnTo>
                  <a:pt x="1042" y="1170"/>
                </a:lnTo>
                <a:lnTo>
                  <a:pt x="1039" y="1174"/>
                </a:lnTo>
                <a:lnTo>
                  <a:pt x="1036" y="1176"/>
                </a:lnTo>
                <a:lnTo>
                  <a:pt x="1031" y="1178"/>
                </a:lnTo>
                <a:lnTo>
                  <a:pt x="1027" y="1178"/>
                </a:lnTo>
                <a:lnTo>
                  <a:pt x="1027" y="1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4811296" y="1615544"/>
            <a:ext cx="5558255" cy="337821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80879" tIns="40439" rIns="80879" bIns="40439" rtlCol="0" anchor="ctr"/>
          <a:lstStyle/>
          <a:p>
            <a:pPr algn="ctr"/>
            <a:endParaRPr lang="de-DE" sz="1600" dirty="0"/>
          </a:p>
        </p:txBody>
      </p:sp>
      <p:sp>
        <p:nvSpPr>
          <p:cNvPr id="2" name="Titel 1"/>
          <p:cNvSpPr>
            <a:spLocks noGrp="1"/>
          </p:cNvSpPr>
          <p:nvPr>
            <p:ph type="title"/>
          </p:nvPr>
        </p:nvSpPr>
        <p:spPr>
          <a:xfrm>
            <a:off x="712906" y="2269893"/>
            <a:ext cx="3977956" cy="2066727"/>
          </a:xfrm>
        </p:spPr>
        <p:txBody>
          <a:bodyPr anchor="ctr">
            <a:noAutofit/>
          </a:bodyPr>
          <a:lstStyle>
            <a:lvl1pPr algn="l">
              <a:defRPr sz="3600">
                <a:solidFill>
                  <a:schemeClr val="accent5"/>
                </a:solidFill>
              </a:defRPr>
            </a:lvl1pPr>
          </a:lstStyle>
          <a:p>
            <a:r>
              <a:rPr lang="de-DE" dirty="0"/>
              <a:t>Titelmasterformat durch Klicken bearbeiten</a:t>
            </a:r>
          </a:p>
        </p:txBody>
      </p:sp>
      <p:sp>
        <p:nvSpPr>
          <p:cNvPr id="3" name="Textplatzhalter 2"/>
          <p:cNvSpPr>
            <a:spLocks noGrp="1"/>
          </p:cNvSpPr>
          <p:nvPr>
            <p:ph type="body" idx="1"/>
          </p:nvPr>
        </p:nvSpPr>
        <p:spPr>
          <a:xfrm>
            <a:off x="5378105" y="2269892"/>
            <a:ext cx="4481755" cy="2066726"/>
          </a:xfrm>
        </p:spPr>
        <p:txBody>
          <a:bodyPr anchor="ctr">
            <a:normAutofit/>
          </a:bodyPr>
          <a:lstStyle>
            <a:lvl1pPr marL="0" indent="0">
              <a:lnSpc>
                <a:spcPct val="150000"/>
              </a:lnSpc>
              <a:buNone/>
              <a:defRPr sz="2500">
                <a:solidFill>
                  <a:schemeClr val="bg1"/>
                </a:solidFill>
                <a:latin typeface="+mj-lt"/>
              </a:defRPr>
            </a:lvl1pPr>
            <a:lvl2pPr marL="404393" indent="0">
              <a:buNone/>
              <a:defRPr sz="1800"/>
            </a:lvl2pPr>
            <a:lvl3pPr marL="808787" indent="0">
              <a:buNone/>
              <a:defRPr sz="1600"/>
            </a:lvl3pPr>
            <a:lvl4pPr marL="1213180" indent="0">
              <a:buNone/>
              <a:defRPr sz="1400"/>
            </a:lvl4pPr>
            <a:lvl5pPr marL="1617574" indent="0">
              <a:buNone/>
              <a:defRPr sz="1400"/>
            </a:lvl5pPr>
            <a:lvl6pPr marL="2021967" indent="0">
              <a:buNone/>
              <a:defRPr sz="1400"/>
            </a:lvl6pPr>
            <a:lvl7pPr marL="2426360" indent="0">
              <a:buNone/>
              <a:defRPr sz="1400"/>
            </a:lvl7pPr>
            <a:lvl8pPr marL="2830754" indent="0">
              <a:buNone/>
              <a:defRPr sz="1400"/>
            </a:lvl8pPr>
            <a:lvl9pPr marL="3235147" indent="0">
              <a:buNone/>
              <a:defRPr sz="1400"/>
            </a:lvl9pPr>
          </a:lstStyle>
          <a:p>
            <a:pPr lvl="0"/>
            <a:r>
              <a:rPr lang="de-DE" dirty="0"/>
              <a:t>Textmasterformat bearbeiten</a:t>
            </a:r>
          </a:p>
        </p:txBody>
      </p:sp>
      <p:sp>
        <p:nvSpPr>
          <p:cNvPr id="4" name="Datumsplatzhalter 3"/>
          <p:cNvSpPr>
            <a:spLocks noGrp="1"/>
          </p:cNvSpPr>
          <p:nvPr>
            <p:ph type="dt" sz="half" idx="10"/>
          </p:nvPr>
        </p:nvSpPr>
        <p:spPr/>
        <p:txBody>
          <a:bodyPr/>
          <a:lstStyle/>
          <a:p>
            <a:fld id="{6F66EE9D-141F-264A-A473-6A2738383476}" type="datetime1">
              <a:rPr lang="de-AT" smtClean="0"/>
              <a:t>21.01.23</a:t>
            </a:fld>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pPr/>
              <a:t>‹Nr.›</a:t>
            </a:fld>
            <a:endParaRPr lang="de-DE" dirty="0"/>
          </a:p>
        </p:txBody>
      </p:sp>
      <p:sp>
        <p:nvSpPr>
          <p:cNvPr id="8" name="Rechteck 7"/>
          <p:cNvSpPr/>
          <p:nvPr userDrawn="1"/>
        </p:nvSpPr>
        <p:spPr>
          <a:xfrm>
            <a:off x="4811296" y="1615544"/>
            <a:ext cx="5558255" cy="33782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0879" tIns="40439" rIns="80879" bIns="40439" rtlCol="0" anchor="ctr"/>
          <a:lstStyle/>
          <a:p>
            <a:pPr algn="ctr"/>
            <a:endParaRPr lang="de-DE" sz="1600" dirty="0"/>
          </a:p>
        </p:txBody>
      </p:sp>
    </p:spTree>
    <p:extLst>
      <p:ext uri="{BB962C8B-B14F-4D97-AF65-F5344CB8AC3E}">
        <p14:creationId xmlns:p14="http://schemas.microsoft.com/office/powerpoint/2010/main" val="59923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784" y="464299"/>
            <a:ext cx="8569069" cy="1054617"/>
          </a:xfrm>
          <a:prstGeom prst="rect">
            <a:avLst/>
          </a:prstGeom>
        </p:spPr>
        <p:txBody>
          <a:bodyPr vert="horz" lIns="91440" tIns="45720" rIns="91440" bIns="45720" rtlCol="0" anchor="t" anchorCtr="0">
            <a:noAutofit/>
          </a:bodyPr>
          <a:lstStyle/>
          <a:p>
            <a:r>
              <a:rPr lang="de-AT" dirty="0"/>
              <a:t>Mastertitelformat bearbeiten</a:t>
            </a:r>
            <a:endParaRPr dirty="0"/>
          </a:p>
        </p:txBody>
      </p:sp>
      <p:sp>
        <p:nvSpPr>
          <p:cNvPr id="3" name="Text Placeholder 2"/>
          <p:cNvSpPr>
            <a:spLocks noGrp="1"/>
          </p:cNvSpPr>
          <p:nvPr>
            <p:ph type="body" idx="1"/>
          </p:nvPr>
        </p:nvSpPr>
        <p:spPr>
          <a:xfrm>
            <a:off x="323850" y="1796426"/>
            <a:ext cx="8985788" cy="4110662"/>
          </a:xfrm>
          <a:prstGeom prst="rect">
            <a:avLst/>
          </a:prstGeom>
        </p:spPr>
        <p:txBody>
          <a:bodyPr vert="horz" lIns="91440" tIns="45720" rIns="91440" bIns="45720" rtlCol="0">
            <a:normAutofit/>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dirty="0"/>
          </a:p>
        </p:txBody>
      </p:sp>
      <p:sp>
        <p:nvSpPr>
          <p:cNvPr id="4" name="Date Placeholder 3"/>
          <p:cNvSpPr>
            <a:spLocks noGrp="1"/>
          </p:cNvSpPr>
          <p:nvPr>
            <p:ph type="dt" sz="half" idx="2"/>
          </p:nvPr>
        </p:nvSpPr>
        <p:spPr>
          <a:xfrm>
            <a:off x="6986326" y="6069694"/>
            <a:ext cx="2419562" cy="345009"/>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AC635073-E36F-7B4D-B9AE-0EF456E70D5B}" type="datetime1">
              <a:rPr lang="de-AT" smtClean="0"/>
              <a:t>21.01.23</a:t>
            </a:fld>
            <a:endParaRPr lang="de-DE"/>
          </a:p>
        </p:txBody>
      </p:sp>
      <p:sp>
        <p:nvSpPr>
          <p:cNvPr id="6" name="Slide Number Placeholder 5"/>
          <p:cNvSpPr>
            <a:spLocks noGrp="1"/>
          </p:cNvSpPr>
          <p:nvPr>
            <p:ph type="sldNum" sz="quarter" idx="4"/>
          </p:nvPr>
        </p:nvSpPr>
        <p:spPr>
          <a:xfrm>
            <a:off x="9496731" y="6069694"/>
            <a:ext cx="628294" cy="345009"/>
          </a:xfrm>
          <a:prstGeom prst="rect">
            <a:avLst/>
          </a:prstGeom>
        </p:spPr>
        <p:txBody>
          <a:bodyPr vert="horz" lIns="91440" tIns="45720" rIns="91440" bIns="45720" rtlCol="0" anchor="ctr"/>
          <a:lstStyle>
            <a:lvl1pPr algn="r">
              <a:defRPr sz="1400">
                <a:solidFill>
                  <a:schemeClr val="accent1"/>
                </a:solidFill>
                <a:latin typeface="+mj-lt"/>
              </a:defRPr>
            </a:lvl1pPr>
          </a:lstStyle>
          <a:p>
            <a:fld id="{930F7E02-712C-C14C-9509-BBAC7ABB572D}"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841" r:id="rId1"/>
    <p:sldLayoutId id="2147483845" r:id="rId2"/>
    <p:sldLayoutId id="2147483859" r:id="rId3"/>
    <p:sldLayoutId id="2147483856" r:id="rId4"/>
    <p:sldLayoutId id="2147483853" r:id="rId5"/>
    <p:sldLayoutId id="2147483842" r:id="rId6"/>
    <p:sldLayoutId id="2147483855" r:id="rId7"/>
    <p:sldLayoutId id="2147483858" r:id="rId8"/>
  </p:sldLayoutIdLst>
  <p:hf hdr="0" ftr="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userDrawn="1">
          <p15:clr>
            <a:srgbClr val="F26B43"/>
          </p15:clr>
        </p15:guide>
        <p15:guide id="2" pos="32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784" y="464299"/>
            <a:ext cx="8569069" cy="1054617"/>
          </a:xfrm>
          <a:prstGeom prst="rect">
            <a:avLst/>
          </a:prstGeom>
        </p:spPr>
        <p:txBody>
          <a:bodyPr vert="horz" lIns="91440" tIns="45720" rIns="91440" bIns="45720" rtlCol="0" anchor="t" anchorCtr="0">
            <a:noAutofit/>
          </a:bodyPr>
          <a:lstStyle/>
          <a:p>
            <a:r>
              <a:rPr lang="de-AT" dirty="0"/>
              <a:t>Mastertitelformat bearbeiten</a:t>
            </a:r>
            <a:endParaRPr dirty="0"/>
          </a:p>
        </p:txBody>
      </p:sp>
      <p:sp>
        <p:nvSpPr>
          <p:cNvPr id="3" name="Text Placeholder 2"/>
          <p:cNvSpPr>
            <a:spLocks noGrp="1"/>
          </p:cNvSpPr>
          <p:nvPr>
            <p:ph type="body" idx="1"/>
          </p:nvPr>
        </p:nvSpPr>
        <p:spPr>
          <a:xfrm>
            <a:off x="323850" y="1796426"/>
            <a:ext cx="8985788" cy="4110662"/>
          </a:xfrm>
          <a:prstGeom prst="rect">
            <a:avLst/>
          </a:prstGeom>
        </p:spPr>
        <p:txBody>
          <a:bodyPr vert="horz" lIns="91440" tIns="45720" rIns="91440" bIns="45720" rtlCol="0">
            <a:normAutofit/>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dirty="0"/>
          </a:p>
        </p:txBody>
      </p:sp>
      <p:sp>
        <p:nvSpPr>
          <p:cNvPr id="4" name="Date Placeholder 3"/>
          <p:cNvSpPr>
            <a:spLocks noGrp="1"/>
          </p:cNvSpPr>
          <p:nvPr>
            <p:ph type="dt" sz="half" idx="2"/>
          </p:nvPr>
        </p:nvSpPr>
        <p:spPr>
          <a:xfrm>
            <a:off x="6986326" y="6069694"/>
            <a:ext cx="2419562" cy="345009"/>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5154366-5F2B-914A-9F91-04A53A66AE80}" type="datetime1">
              <a:rPr lang="de-AT" smtClean="0"/>
              <a:t>21.01.23</a:t>
            </a:fld>
            <a:endParaRPr lang="de-DE"/>
          </a:p>
        </p:txBody>
      </p:sp>
      <p:sp>
        <p:nvSpPr>
          <p:cNvPr id="6" name="Slide Number Placeholder 5"/>
          <p:cNvSpPr>
            <a:spLocks noGrp="1"/>
          </p:cNvSpPr>
          <p:nvPr>
            <p:ph type="sldNum" sz="quarter" idx="4"/>
          </p:nvPr>
        </p:nvSpPr>
        <p:spPr>
          <a:xfrm>
            <a:off x="9496731" y="6069694"/>
            <a:ext cx="628294" cy="345009"/>
          </a:xfrm>
          <a:prstGeom prst="rect">
            <a:avLst/>
          </a:prstGeom>
        </p:spPr>
        <p:txBody>
          <a:bodyPr vert="horz" lIns="91440" tIns="45720" rIns="91440" bIns="45720" rtlCol="0" anchor="ctr"/>
          <a:lstStyle>
            <a:lvl1pPr algn="r">
              <a:defRPr sz="1400">
                <a:solidFill>
                  <a:schemeClr val="accent1"/>
                </a:solidFill>
                <a:latin typeface="+mj-lt"/>
              </a:defRPr>
            </a:lvl1pPr>
          </a:lstStyle>
          <a:p>
            <a:fld id="{930F7E02-712C-C14C-9509-BBAC7ABB572D}" type="slidenum">
              <a:rPr lang="de-DE" smtClean="0"/>
              <a:pPr/>
              <a:t>‹Nr.›</a:t>
            </a:fld>
            <a:endParaRPr lang="de-DE" dirty="0"/>
          </a:p>
        </p:txBody>
      </p:sp>
    </p:spTree>
    <p:extLst>
      <p:ext uri="{BB962C8B-B14F-4D97-AF65-F5344CB8AC3E}">
        <p14:creationId xmlns:p14="http://schemas.microsoft.com/office/powerpoint/2010/main" val="1584537371"/>
      </p:ext>
    </p:extLst>
  </p:cSld>
  <p:clrMap bg1="lt1" tx1="dk1" bg2="lt2" tx2="dk2" accent1="accent1" accent2="accent2" accent3="accent3" accent4="accent4" accent5="accent5" accent6="accent6" hlink="hlink" folHlink="folHlink"/>
  <p:sldLayoutIdLst>
    <p:sldLayoutId id="2147483867" r:id="rId1"/>
    <p:sldLayoutId id="2147483869" r:id="rId2"/>
    <p:sldLayoutId id="2147483879" r:id="rId3"/>
    <p:sldLayoutId id="2147483880" r:id="rId4"/>
    <p:sldLayoutId id="2147483846" r:id="rId5"/>
    <p:sldLayoutId id="2147483847" r:id="rId6"/>
    <p:sldLayoutId id="2147483848" r:id="rId7"/>
    <p:sldLayoutId id="2147483849" r:id="rId8"/>
    <p:sldLayoutId id="2147483850" r:id="rId9"/>
    <p:sldLayoutId id="2147483881" r:id="rId10"/>
    <p:sldLayoutId id="2147483882" r:id="rId11"/>
  </p:sldLayoutIdLst>
  <p:hf hdr="0" ftr="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8E55B-F2F8-8747-A099-E6E6D7CB41A3}"/>
              </a:ext>
            </a:extLst>
          </p:cNvPr>
          <p:cNvSpPr>
            <a:spLocks noGrp="1"/>
          </p:cNvSpPr>
          <p:nvPr>
            <p:ph type="title"/>
          </p:nvPr>
        </p:nvSpPr>
        <p:spPr>
          <a:xfrm>
            <a:off x="194553" y="347508"/>
            <a:ext cx="6399287" cy="3358644"/>
          </a:xfrm>
        </p:spPr>
        <p:txBody>
          <a:bodyPr>
            <a:noAutofit/>
          </a:bodyPr>
          <a:lstStyle/>
          <a:p>
            <a:pPr algn="ctr"/>
            <a:r>
              <a:rPr lang="de-DE" sz="5400" dirty="0"/>
              <a:t>Biblische</a:t>
            </a:r>
            <a:br>
              <a:rPr lang="de-DE" sz="5400" dirty="0"/>
            </a:br>
            <a:r>
              <a:rPr lang="de-DE" sz="5400" dirty="0"/>
              <a:t>Autorität</a:t>
            </a:r>
            <a:br>
              <a:rPr lang="de-DE" sz="5400" dirty="0"/>
            </a:br>
            <a:r>
              <a:rPr lang="de-DE" sz="5400" dirty="0"/>
              <a:t>und</a:t>
            </a:r>
            <a:br>
              <a:rPr lang="de-DE" sz="5400" dirty="0"/>
            </a:br>
            <a:r>
              <a:rPr lang="de-DE" sz="5400" dirty="0"/>
              <a:t>Unterordnung</a:t>
            </a:r>
          </a:p>
        </p:txBody>
      </p:sp>
      <p:sp>
        <p:nvSpPr>
          <p:cNvPr id="3" name="Textplatzhalter 2">
            <a:extLst>
              <a:ext uri="{FF2B5EF4-FFF2-40B4-BE49-F238E27FC236}">
                <a16:creationId xmlns:a16="http://schemas.microsoft.com/office/drawing/2014/main" id="{51ED4EAA-3AE1-5B4A-A32B-C60C831149AE}"/>
              </a:ext>
            </a:extLst>
          </p:cNvPr>
          <p:cNvSpPr>
            <a:spLocks noGrp="1"/>
          </p:cNvSpPr>
          <p:nvPr>
            <p:ph type="body" idx="1"/>
          </p:nvPr>
        </p:nvSpPr>
        <p:spPr>
          <a:xfrm>
            <a:off x="461414" y="4361502"/>
            <a:ext cx="9831827" cy="1315160"/>
          </a:xfrm>
        </p:spPr>
        <p:txBody>
          <a:bodyPr>
            <a:normAutofit/>
          </a:bodyPr>
          <a:lstStyle/>
          <a:p>
            <a:pPr algn="ctr"/>
            <a:r>
              <a:rPr lang="de-DE" sz="3600" dirty="0"/>
              <a:t>Scott Walt</a:t>
            </a:r>
          </a:p>
          <a:p>
            <a:pPr algn="ctr"/>
            <a:r>
              <a:rPr lang="de-DE" sz="3600" dirty="0"/>
              <a:t>20. – 21.01.2023</a:t>
            </a:r>
          </a:p>
        </p:txBody>
      </p:sp>
      <p:sp>
        <p:nvSpPr>
          <p:cNvPr id="4" name="Datumsplatzhalter 3">
            <a:extLst>
              <a:ext uri="{FF2B5EF4-FFF2-40B4-BE49-F238E27FC236}">
                <a16:creationId xmlns:a16="http://schemas.microsoft.com/office/drawing/2014/main" id="{4DD001EC-25CE-7248-8D88-4C79D9884F39}"/>
              </a:ext>
            </a:extLst>
          </p:cNvPr>
          <p:cNvSpPr>
            <a:spLocks noGrp="1"/>
          </p:cNvSpPr>
          <p:nvPr>
            <p:ph type="dt" sz="half" idx="10"/>
          </p:nvPr>
        </p:nvSpPr>
        <p:spPr/>
        <p:txBody>
          <a:bodyPr/>
          <a:lstStyle/>
          <a:p>
            <a:fld id="{0DB8F78F-5D48-DD4F-8F1B-45B46C6E611F}" type="datetime1">
              <a:rPr lang="de-AT" smtClean="0"/>
              <a:t>21.01.23</a:t>
            </a:fld>
            <a:endParaRPr lang="de-DE"/>
          </a:p>
        </p:txBody>
      </p:sp>
      <p:sp>
        <p:nvSpPr>
          <p:cNvPr id="5" name="Foliennummernplatzhalter 4">
            <a:extLst>
              <a:ext uri="{FF2B5EF4-FFF2-40B4-BE49-F238E27FC236}">
                <a16:creationId xmlns:a16="http://schemas.microsoft.com/office/drawing/2014/main" id="{5E47F087-CB5D-E17E-31A2-BE92F9C65FB6}"/>
              </a:ext>
            </a:extLst>
          </p:cNvPr>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1</a:t>
            </a:fld>
            <a:endParaRPr kumimoji="0" lang="en-US" sz="2400" dirty="0">
              <a:solidFill>
                <a:srgbClr val="FFFFFF"/>
              </a:solidFill>
            </a:endParaRPr>
          </a:p>
        </p:txBody>
      </p:sp>
    </p:spTree>
    <p:extLst>
      <p:ext uri="{BB962C8B-B14F-4D97-AF65-F5344CB8AC3E}">
        <p14:creationId xmlns:p14="http://schemas.microsoft.com/office/powerpoint/2010/main" val="338934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17784" y="464300"/>
            <a:ext cx="8569069" cy="1135900"/>
          </a:xfrm>
        </p:spPr>
        <p:txBody>
          <a:bodyPr/>
          <a:lstStyle/>
          <a:p>
            <a:pPr algn="ctr"/>
            <a:r>
              <a:rPr lang="de-AT" dirty="0"/>
              <a:t>Gott Vater</a:t>
            </a:r>
            <a:br>
              <a:rPr lang="de-AT" dirty="0"/>
            </a:br>
            <a:r>
              <a:rPr lang="de-AT" dirty="0"/>
              <a:t>Aus ihm kommt alle Autorität!</a:t>
            </a:r>
          </a:p>
        </p:txBody>
      </p:sp>
      <p:sp>
        <p:nvSpPr>
          <p:cNvPr id="3" name="Inhaltsplatzhalter 2">
            <a:extLst>
              <a:ext uri="{FF2B5EF4-FFF2-40B4-BE49-F238E27FC236}">
                <a16:creationId xmlns:a16="http://schemas.microsoft.com/office/drawing/2014/main" id="{71E62A91-E12B-6BA8-92FC-920E483B7FB6}"/>
              </a:ext>
            </a:extLst>
          </p:cNvPr>
          <p:cNvSpPr>
            <a:spLocks noGrp="1"/>
          </p:cNvSpPr>
          <p:nvPr>
            <p:ph idx="1"/>
          </p:nvPr>
        </p:nvSpPr>
        <p:spPr>
          <a:xfrm>
            <a:off x="317784" y="2097741"/>
            <a:ext cx="9005604" cy="3809347"/>
          </a:xfrm>
        </p:spPr>
        <p:txBody>
          <a:bodyPr>
            <a:normAutofit/>
          </a:bodyPr>
          <a:lstStyle/>
          <a:p>
            <a:pPr marL="0" indent="0">
              <a:buNone/>
            </a:pPr>
            <a:r>
              <a:rPr lang="de-AT" sz="3600" dirty="0"/>
              <a:t>1. Korinther 11, 3 </a:t>
            </a:r>
            <a:r>
              <a:rPr lang="de-AT" sz="2400" dirty="0"/>
              <a:t>(Schlachter 2000)</a:t>
            </a:r>
            <a:br>
              <a:rPr lang="de-AT" sz="2400" dirty="0"/>
            </a:br>
            <a:r>
              <a:rPr lang="de-AT" sz="3600" dirty="0"/>
              <a:t>Ich will aber, dass ihr wisst, dass Christus das Haupt jedes Mannes ist, der Mann aber das Haupt der Frau, </a:t>
            </a:r>
            <a:r>
              <a:rPr lang="de-AT" sz="3600" dirty="0">
                <a:latin typeface="Lato" panose="020F0502020204030203" pitchFamily="34" charset="77"/>
              </a:rPr>
              <a:t>Gott aber das Haupt des Christus</a:t>
            </a:r>
            <a:r>
              <a:rPr lang="de-AT" sz="3600" dirty="0"/>
              <a:t>.</a:t>
            </a:r>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034CFFB1-7A40-C144-BDD8-4CA57C14FE94}" type="datetime1">
              <a:rPr lang="de-AT" smtClean="0"/>
              <a:t>21.01.23</a:t>
            </a:fld>
            <a:endParaRPr lang="de-DE"/>
          </a:p>
        </p:txBody>
      </p:sp>
      <p:sp>
        <p:nvSpPr>
          <p:cNvPr id="5" name="Foliennummernplatzhalter 4">
            <a:extLst>
              <a:ext uri="{FF2B5EF4-FFF2-40B4-BE49-F238E27FC236}">
                <a16:creationId xmlns:a16="http://schemas.microsoft.com/office/drawing/2014/main" id="{2DE63A26-652D-AA27-22E6-C733411AC442}"/>
              </a:ext>
            </a:extLst>
          </p:cNvPr>
          <p:cNvSpPr>
            <a:spLocks noGrp="1"/>
          </p:cNvSpPr>
          <p:nvPr>
            <p:ph type="sldNum" sz="quarter" idx="12"/>
          </p:nvPr>
        </p:nvSpPr>
        <p:spPr/>
        <p:txBody>
          <a:bodyPr/>
          <a:lstStyle/>
          <a:p>
            <a:fld id="{930F7E02-712C-C14C-9509-BBAC7ABB572D}" type="slidenum">
              <a:rPr lang="de-DE" smtClean="0"/>
              <a:pPr/>
              <a:t>10</a:t>
            </a:fld>
            <a:endParaRPr lang="de-DE" dirty="0"/>
          </a:p>
        </p:txBody>
      </p:sp>
    </p:spTree>
    <p:extLst>
      <p:ext uri="{BB962C8B-B14F-4D97-AF65-F5344CB8AC3E}">
        <p14:creationId xmlns:p14="http://schemas.microsoft.com/office/powerpoint/2010/main" val="370865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17784" y="168465"/>
            <a:ext cx="8569069" cy="1162794"/>
          </a:xfrm>
        </p:spPr>
        <p:txBody>
          <a:bodyPr/>
          <a:lstStyle/>
          <a:p>
            <a:pPr algn="ctr"/>
            <a:r>
              <a:rPr lang="de-AT" dirty="0"/>
              <a:t>Gott Vater</a:t>
            </a:r>
            <a:br>
              <a:rPr lang="de-AT" dirty="0"/>
            </a:br>
            <a:r>
              <a:rPr lang="de-AT" dirty="0"/>
              <a:t>Aus ihm kommt alle Autorität!</a:t>
            </a:r>
          </a:p>
        </p:txBody>
      </p:sp>
      <p:sp>
        <p:nvSpPr>
          <p:cNvPr id="3" name="Inhaltsplatzhalter 2">
            <a:extLst>
              <a:ext uri="{FF2B5EF4-FFF2-40B4-BE49-F238E27FC236}">
                <a16:creationId xmlns:a16="http://schemas.microsoft.com/office/drawing/2014/main" id="{71E62A91-E12B-6BA8-92FC-920E483B7FB6}"/>
              </a:ext>
            </a:extLst>
          </p:cNvPr>
          <p:cNvSpPr>
            <a:spLocks noGrp="1"/>
          </p:cNvSpPr>
          <p:nvPr>
            <p:ph idx="1"/>
          </p:nvPr>
        </p:nvSpPr>
        <p:spPr>
          <a:xfrm>
            <a:off x="317784" y="1479177"/>
            <a:ext cx="9733982" cy="4590518"/>
          </a:xfrm>
        </p:spPr>
        <p:txBody>
          <a:bodyPr>
            <a:normAutofit fontScale="92500" lnSpcReduction="20000"/>
          </a:bodyPr>
          <a:lstStyle/>
          <a:p>
            <a:pPr marL="0" indent="0" algn="l">
              <a:buNone/>
            </a:pPr>
            <a:r>
              <a:rPr lang="de-AT" sz="3900" dirty="0"/>
              <a:t>Philipper 2,9-11</a:t>
            </a:r>
            <a:r>
              <a:rPr lang="de-AT" sz="3600" dirty="0"/>
              <a:t> </a:t>
            </a:r>
            <a:r>
              <a:rPr lang="de-AT" sz="2400" dirty="0"/>
              <a:t>(Schlachter 2000)</a:t>
            </a:r>
            <a:br>
              <a:rPr lang="de-AT" sz="2400" dirty="0"/>
            </a:br>
            <a:r>
              <a:rPr lang="de-AT" sz="3900" b="0" i="0" u="none" strike="noStrike" dirty="0">
                <a:solidFill>
                  <a:srgbClr val="777A7B"/>
                </a:solidFill>
                <a:effectLst/>
              </a:rPr>
              <a:t>9</a:t>
            </a:r>
            <a:r>
              <a:rPr lang="de-AT" sz="3900" b="0" i="0" u="none" strike="noStrike" dirty="0">
                <a:solidFill>
                  <a:srgbClr val="121212"/>
                </a:solidFill>
                <a:effectLst/>
              </a:rPr>
              <a:t> Darum hat ihn Gott auch über alle Maßen erhöht und </a:t>
            </a:r>
            <a:r>
              <a:rPr lang="de-AT" sz="3900" b="0" i="0" u="none" strike="noStrike" dirty="0">
                <a:solidFill>
                  <a:srgbClr val="121212"/>
                </a:solidFill>
                <a:effectLst/>
                <a:latin typeface="+mj-lt"/>
              </a:rPr>
              <a:t>ihm einen Namen verliehen</a:t>
            </a:r>
            <a:r>
              <a:rPr lang="de-AT" sz="3900" b="0" i="0" u="none" strike="noStrike" dirty="0">
                <a:solidFill>
                  <a:srgbClr val="121212"/>
                </a:solidFill>
                <a:effectLst/>
              </a:rPr>
              <a:t>, der über allen Namen ist,</a:t>
            </a:r>
            <a:br>
              <a:rPr lang="de-AT" sz="3900" b="0" i="0" u="none" strike="noStrike" dirty="0">
                <a:solidFill>
                  <a:srgbClr val="121212"/>
                </a:solidFill>
                <a:effectLst/>
              </a:rPr>
            </a:br>
            <a:r>
              <a:rPr lang="de-AT" sz="3900" b="0" i="0" u="none" strike="noStrike" dirty="0">
                <a:solidFill>
                  <a:srgbClr val="777A7B"/>
                </a:solidFill>
                <a:effectLst/>
              </a:rPr>
              <a:t>10</a:t>
            </a:r>
            <a:r>
              <a:rPr lang="de-AT" sz="3900" b="0" i="0" u="none" strike="noStrike" dirty="0">
                <a:solidFill>
                  <a:srgbClr val="121212"/>
                </a:solidFill>
                <a:effectLst/>
              </a:rPr>
              <a:t> damit in dem Namen Jesu sich alle Knie derer beugen, die im Himmel und auf Erden und unter der Erde sind,</a:t>
            </a:r>
            <a:br>
              <a:rPr lang="de-AT" sz="3900" b="0" i="0" u="none" strike="noStrike" dirty="0">
                <a:solidFill>
                  <a:srgbClr val="121212"/>
                </a:solidFill>
                <a:effectLst/>
              </a:rPr>
            </a:br>
            <a:r>
              <a:rPr lang="de-AT" sz="3900" b="0" i="0" u="none" strike="noStrike" dirty="0">
                <a:solidFill>
                  <a:srgbClr val="777A7B"/>
                </a:solidFill>
                <a:effectLst/>
              </a:rPr>
              <a:t>11</a:t>
            </a:r>
            <a:r>
              <a:rPr lang="de-AT" sz="3900" b="0" i="0" u="none" strike="noStrike" dirty="0">
                <a:solidFill>
                  <a:srgbClr val="121212"/>
                </a:solidFill>
                <a:effectLst/>
              </a:rPr>
              <a:t> und alle Zungen bekennen, dass Jesus Christus der Herr ist, </a:t>
            </a:r>
            <a:r>
              <a:rPr lang="de-AT" sz="3900" b="0" i="0" u="none" strike="noStrike" dirty="0">
                <a:solidFill>
                  <a:srgbClr val="121212"/>
                </a:solidFill>
                <a:effectLst/>
                <a:latin typeface="+mj-lt"/>
              </a:rPr>
              <a:t>zur Ehre Gottes, des Vaters.</a:t>
            </a:r>
          </a:p>
          <a:p>
            <a:pPr marL="0" indent="0">
              <a:buNone/>
            </a:pPr>
            <a:endParaRPr lang="de-AT" sz="36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262F46EB-5170-9D42-A522-F9A4EC70820B}" type="datetime1">
              <a:rPr lang="de-AT" smtClean="0"/>
              <a:t>21.01.23</a:t>
            </a:fld>
            <a:endParaRPr lang="de-DE"/>
          </a:p>
        </p:txBody>
      </p:sp>
      <p:sp>
        <p:nvSpPr>
          <p:cNvPr id="5" name="Foliennummernplatzhalter 4">
            <a:extLst>
              <a:ext uri="{FF2B5EF4-FFF2-40B4-BE49-F238E27FC236}">
                <a16:creationId xmlns:a16="http://schemas.microsoft.com/office/drawing/2014/main" id="{AC91385D-264F-330B-D1C6-37CEE7074176}"/>
              </a:ext>
            </a:extLst>
          </p:cNvPr>
          <p:cNvSpPr>
            <a:spLocks noGrp="1"/>
          </p:cNvSpPr>
          <p:nvPr>
            <p:ph type="sldNum" sz="quarter" idx="12"/>
          </p:nvPr>
        </p:nvSpPr>
        <p:spPr/>
        <p:txBody>
          <a:bodyPr/>
          <a:lstStyle/>
          <a:p>
            <a:fld id="{930F7E02-712C-C14C-9509-BBAC7ABB572D}" type="slidenum">
              <a:rPr lang="de-DE" smtClean="0"/>
              <a:pPr/>
              <a:t>11</a:t>
            </a:fld>
            <a:endParaRPr lang="de-DE" dirty="0"/>
          </a:p>
        </p:txBody>
      </p:sp>
    </p:spTree>
    <p:extLst>
      <p:ext uri="{BB962C8B-B14F-4D97-AF65-F5344CB8AC3E}">
        <p14:creationId xmlns:p14="http://schemas.microsoft.com/office/powerpoint/2010/main" val="105663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17783" y="329828"/>
            <a:ext cx="8569069" cy="1082112"/>
          </a:xfrm>
        </p:spPr>
        <p:txBody>
          <a:bodyPr/>
          <a:lstStyle/>
          <a:p>
            <a:pPr algn="ctr"/>
            <a:r>
              <a:rPr lang="de-AT" dirty="0"/>
              <a:t>Gott Vater</a:t>
            </a:r>
            <a:br>
              <a:rPr lang="de-AT" dirty="0"/>
            </a:br>
            <a:r>
              <a:rPr lang="de-AT" dirty="0"/>
              <a:t>Aus ihm kommt alle Autorität!</a:t>
            </a:r>
          </a:p>
        </p:txBody>
      </p:sp>
      <p:sp>
        <p:nvSpPr>
          <p:cNvPr id="3" name="Inhaltsplatzhalter 2">
            <a:extLst>
              <a:ext uri="{FF2B5EF4-FFF2-40B4-BE49-F238E27FC236}">
                <a16:creationId xmlns:a16="http://schemas.microsoft.com/office/drawing/2014/main" id="{71E62A91-E12B-6BA8-92FC-920E483B7FB6}"/>
              </a:ext>
            </a:extLst>
          </p:cNvPr>
          <p:cNvSpPr>
            <a:spLocks noGrp="1"/>
          </p:cNvSpPr>
          <p:nvPr>
            <p:ph idx="1"/>
          </p:nvPr>
        </p:nvSpPr>
        <p:spPr>
          <a:xfrm>
            <a:off x="317783" y="1922929"/>
            <a:ext cx="9780957" cy="3984158"/>
          </a:xfrm>
        </p:spPr>
        <p:txBody>
          <a:bodyPr>
            <a:normAutofit/>
          </a:bodyPr>
          <a:lstStyle/>
          <a:p>
            <a:pPr marL="0" indent="0">
              <a:buNone/>
            </a:pPr>
            <a:r>
              <a:rPr lang="de-AT" sz="3600" dirty="0"/>
              <a:t>1. Korinther 15, 28 </a:t>
            </a:r>
            <a:r>
              <a:rPr lang="de-AT" sz="2400" dirty="0"/>
              <a:t>(Neue Genfer Übersetzung)</a:t>
            </a:r>
          </a:p>
          <a:p>
            <a:pPr marL="0" indent="0">
              <a:buNone/>
            </a:pPr>
            <a:r>
              <a:rPr lang="de-AT" sz="3600" b="0" i="0" u="none" strike="noStrike" dirty="0">
                <a:effectLst/>
              </a:rPr>
              <a:t>Wenn dann alles unter die Herrschaft von Christus gestellt ist, wird er selbst, </a:t>
            </a:r>
            <a:r>
              <a:rPr lang="de-AT" sz="3600" b="0" i="0" u="none" strike="noStrike" dirty="0">
                <a:effectLst/>
                <a:latin typeface="+mj-lt"/>
              </a:rPr>
              <a:t>der Sohn, sich dem unterstellen</a:t>
            </a:r>
            <a:r>
              <a:rPr lang="de-AT" sz="3600" b="0" i="0" u="none" strike="noStrike" dirty="0">
                <a:effectLst/>
              </a:rPr>
              <a:t>, der ihn zum Herrn über alles gemacht hat. Und dann ist Gott alles in allen.</a:t>
            </a:r>
            <a:endParaRPr lang="de-AT" sz="36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0F3ED973-05BA-2844-9C29-804DDB1F1741}" type="datetime1">
              <a:rPr lang="de-AT" smtClean="0"/>
              <a:t>21.01.23</a:t>
            </a:fld>
            <a:endParaRPr lang="de-DE"/>
          </a:p>
        </p:txBody>
      </p:sp>
      <p:sp>
        <p:nvSpPr>
          <p:cNvPr id="5" name="Foliennummernplatzhalter 4">
            <a:extLst>
              <a:ext uri="{FF2B5EF4-FFF2-40B4-BE49-F238E27FC236}">
                <a16:creationId xmlns:a16="http://schemas.microsoft.com/office/drawing/2014/main" id="{9598740B-F678-E48D-EFD3-21FE3FBD1ECF}"/>
              </a:ext>
            </a:extLst>
          </p:cNvPr>
          <p:cNvSpPr>
            <a:spLocks noGrp="1"/>
          </p:cNvSpPr>
          <p:nvPr>
            <p:ph type="sldNum" sz="quarter" idx="12"/>
          </p:nvPr>
        </p:nvSpPr>
        <p:spPr/>
        <p:txBody>
          <a:bodyPr/>
          <a:lstStyle/>
          <a:p>
            <a:fld id="{930F7E02-712C-C14C-9509-BBAC7ABB572D}" type="slidenum">
              <a:rPr lang="de-DE" smtClean="0"/>
              <a:pPr/>
              <a:t>12</a:t>
            </a:fld>
            <a:endParaRPr lang="de-DE" dirty="0"/>
          </a:p>
        </p:txBody>
      </p:sp>
    </p:spTree>
    <p:extLst>
      <p:ext uri="{BB962C8B-B14F-4D97-AF65-F5344CB8AC3E}">
        <p14:creationId xmlns:p14="http://schemas.microsoft.com/office/powerpoint/2010/main" val="360555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00086" y="323387"/>
            <a:ext cx="9105802" cy="1523215"/>
          </a:xfrm>
        </p:spPr>
        <p:txBody>
          <a:bodyPr/>
          <a:lstStyle/>
          <a:p>
            <a:pPr algn="ctr"/>
            <a:r>
              <a:rPr lang="de-AT" dirty="0"/>
              <a:t>Gott Sohn</a:t>
            </a:r>
            <a:br>
              <a:rPr lang="de-AT" dirty="0"/>
            </a:br>
            <a:r>
              <a:rPr lang="de-AT" sz="2800" dirty="0">
                <a:latin typeface="Lato" panose="020F0502020204030203" pitchFamily="34" charset="77"/>
              </a:rPr>
              <a:t>Der Sohn ist der Autorität des Vaters untergeordnet!</a:t>
            </a:r>
            <a:br>
              <a:rPr lang="de-AT" sz="2800" dirty="0">
                <a:latin typeface="Lato" panose="020F0502020204030203" pitchFamily="34" charset="77"/>
              </a:rPr>
            </a:br>
            <a:r>
              <a:rPr lang="de-AT" sz="2800" dirty="0">
                <a:latin typeface="Lato" panose="020F0502020204030203" pitchFamily="34" charset="77"/>
              </a:rPr>
              <a:t>Der Sohn hat Autorität über den Heiligen Geist!</a:t>
            </a:r>
            <a:br>
              <a:rPr lang="de-AT" sz="2800" dirty="0">
                <a:latin typeface="Lato" panose="020F0502020204030203" pitchFamily="34" charset="77"/>
              </a:rPr>
            </a:br>
            <a:endParaRPr lang="de-AT" sz="28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4FF988D6-E51E-4345-9B67-759EC452C0FC}" type="datetime1">
              <a:rPr lang="de-AT" smtClean="0"/>
              <a:t>21.01.23</a:t>
            </a:fld>
            <a:endParaRPr lang="de-DE"/>
          </a:p>
        </p:txBody>
      </p:sp>
      <p:sp>
        <p:nvSpPr>
          <p:cNvPr id="5" name="Inhaltsplatzhalter 2">
            <a:extLst>
              <a:ext uri="{FF2B5EF4-FFF2-40B4-BE49-F238E27FC236}">
                <a16:creationId xmlns:a16="http://schemas.microsoft.com/office/drawing/2014/main" id="{27D3557E-0736-7BF4-6937-C09B3049E0C4}"/>
              </a:ext>
            </a:extLst>
          </p:cNvPr>
          <p:cNvSpPr txBox="1">
            <a:spLocks/>
          </p:cNvSpPr>
          <p:nvPr/>
        </p:nvSpPr>
        <p:spPr>
          <a:xfrm>
            <a:off x="101787" y="2124634"/>
            <a:ext cx="10165976" cy="3348319"/>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AT" sz="3600" dirty="0"/>
              <a:t>Johannes 15,26 </a:t>
            </a:r>
            <a:r>
              <a:rPr lang="de-AT" sz="2400" dirty="0"/>
              <a:t>(Neue Genfer Übersetzung)</a:t>
            </a:r>
            <a:endParaRPr lang="de-AT" sz="3600" dirty="0"/>
          </a:p>
          <a:p>
            <a:pPr marL="0" indent="0">
              <a:buFont typeface="Wingdings" pitchFamily="2" charset="2"/>
              <a:buNone/>
            </a:pPr>
            <a:r>
              <a:rPr lang="de-AT" sz="3600" dirty="0">
                <a:effectLst/>
              </a:rPr>
              <a:t>Wenn der </a:t>
            </a:r>
            <a:r>
              <a:rPr lang="de-AT" sz="3600" dirty="0">
                <a:effectLst/>
                <a:latin typeface="+mj-lt"/>
              </a:rPr>
              <a:t>Helfer</a:t>
            </a:r>
            <a:r>
              <a:rPr lang="de-AT" sz="3600" dirty="0">
                <a:effectLst/>
              </a:rPr>
              <a:t> kommen wird, wird </a:t>
            </a:r>
            <a:r>
              <a:rPr lang="de-AT" sz="3600" i="1" dirty="0">
                <a:effectLst/>
              </a:rPr>
              <a:t>er</a:t>
            </a:r>
            <a:r>
              <a:rPr lang="de-AT" sz="3600" dirty="0">
                <a:effectLst/>
              </a:rPr>
              <a:t> mein Zeuge sein – </a:t>
            </a:r>
            <a:r>
              <a:rPr lang="de-AT" sz="3600" dirty="0">
                <a:effectLst/>
                <a:latin typeface="+mj-lt"/>
              </a:rPr>
              <a:t>der Geist der Wahrheit, der vom Vater kommt und den ich zu euch senden werde</a:t>
            </a:r>
            <a:r>
              <a:rPr lang="de-AT" sz="3600" dirty="0">
                <a:effectLst/>
              </a:rPr>
              <a:t>, wenn ich beim Vater bin.</a:t>
            </a:r>
            <a:endParaRPr lang="de-AT" sz="3600" dirty="0"/>
          </a:p>
        </p:txBody>
      </p:sp>
      <p:sp>
        <p:nvSpPr>
          <p:cNvPr id="3" name="Foliennummernplatzhalter 2">
            <a:extLst>
              <a:ext uri="{FF2B5EF4-FFF2-40B4-BE49-F238E27FC236}">
                <a16:creationId xmlns:a16="http://schemas.microsoft.com/office/drawing/2014/main" id="{CECD5853-698A-92FC-432A-3C4A25C35FD0}"/>
              </a:ext>
            </a:extLst>
          </p:cNvPr>
          <p:cNvSpPr>
            <a:spLocks noGrp="1"/>
          </p:cNvSpPr>
          <p:nvPr>
            <p:ph type="sldNum" sz="quarter" idx="12"/>
          </p:nvPr>
        </p:nvSpPr>
        <p:spPr/>
        <p:txBody>
          <a:bodyPr/>
          <a:lstStyle/>
          <a:p>
            <a:fld id="{930F7E02-712C-C14C-9509-BBAC7ABB572D}" type="slidenum">
              <a:rPr lang="de-DE" smtClean="0"/>
              <a:pPr/>
              <a:t>13</a:t>
            </a:fld>
            <a:endParaRPr lang="de-DE" dirty="0"/>
          </a:p>
        </p:txBody>
      </p:sp>
    </p:spTree>
    <p:extLst>
      <p:ext uri="{BB962C8B-B14F-4D97-AF65-F5344CB8AC3E}">
        <p14:creationId xmlns:p14="http://schemas.microsoft.com/office/powerpoint/2010/main" val="131447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00086" y="323387"/>
            <a:ext cx="9105802" cy="1523215"/>
          </a:xfrm>
        </p:spPr>
        <p:txBody>
          <a:bodyPr/>
          <a:lstStyle/>
          <a:p>
            <a:pPr algn="ctr"/>
            <a:r>
              <a:rPr lang="de-AT" dirty="0"/>
              <a:t>Gott Sohn</a:t>
            </a:r>
            <a:br>
              <a:rPr lang="de-AT" dirty="0"/>
            </a:br>
            <a:r>
              <a:rPr lang="de-AT" sz="2800" dirty="0">
                <a:latin typeface="Lato" panose="020F0502020204030203" pitchFamily="34" charset="77"/>
              </a:rPr>
              <a:t>Der Sohn ist der Autorität des Vaters untergeordnet!</a:t>
            </a:r>
            <a:br>
              <a:rPr lang="de-AT" sz="2800" dirty="0">
                <a:latin typeface="Lato" panose="020F0502020204030203" pitchFamily="34" charset="77"/>
              </a:rPr>
            </a:br>
            <a:r>
              <a:rPr lang="de-AT" sz="2800" dirty="0">
                <a:latin typeface="Lato" panose="020F0502020204030203" pitchFamily="34" charset="77"/>
              </a:rPr>
              <a:t>Der Sohn hat Autorität über den Heiligen Geist!</a:t>
            </a:r>
            <a:br>
              <a:rPr lang="de-AT" sz="2800" dirty="0">
                <a:latin typeface="Lato" panose="020F0502020204030203" pitchFamily="34" charset="77"/>
              </a:rPr>
            </a:br>
            <a:endParaRPr lang="de-AT" sz="28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0BA568E8-EC44-F04F-BED8-7ED1DAB78266}" type="datetime1">
              <a:rPr lang="de-AT" smtClean="0"/>
              <a:t>21.01.23</a:t>
            </a:fld>
            <a:endParaRPr lang="de-DE"/>
          </a:p>
        </p:txBody>
      </p:sp>
      <p:sp>
        <p:nvSpPr>
          <p:cNvPr id="5" name="Inhaltsplatzhalter 2">
            <a:extLst>
              <a:ext uri="{FF2B5EF4-FFF2-40B4-BE49-F238E27FC236}">
                <a16:creationId xmlns:a16="http://schemas.microsoft.com/office/drawing/2014/main" id="{27D3557E-0736-7BF4-6937-C09B3049E0C4}"/>
              </a:ext>
            </a:extLst>
          </p:cNvPr>
          <p:cNvSpPr txBox="1">
            <a:spLocks/>
          </p:cNvSpPr>
          <p:nvPr/>
        </p:nvSpPr>
        <p:spPr>
          <a:xfrm>
            <a:off x="101787" y="2191611"/>
            <a:ext cx="10165976" cy="329017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AT" sz="3600" dirty="0"/>
              <a:t>Johannes 16,7 </a:t>
            </a:r>
            <a:r>
              <a:rPr lang="de-AT" sz="2400" dirty="0"/>
              <a:t>(Neue Genfer Übersetzung)</a:t>
            </a:r>
          </a:p>
          <a:p>
            <a:pPr marL="0" indent="0">
              <a:buFont typeface="Wingdings" pitchFamily="2" charset="2"/>
              <a:buNone/>
            </a:pPr>
            <a:r>
              <a:rPr lang="de-AT" sz="3600" b="0" i="0" u="none" strike="noStrike" dirty="0">
                <a:solidFill>
                  <a:srgbClr val="121212"/>
                </a:solidFill>
                <a:effectLst/>
              </a:rPr>
              <a:t>Doch glaubt mir: Es ist gut für euch, dass ich weggehe. Denn wenn ich nicht von euch wegginge, käme der </a:t>
            </a:r>
            <a:r>
              <a:rPr lang="de-AT" sz="3600" b="0" i="0" u="none" strike="noStrike" dirty="0">
                <a:solidFill>
                  <a:srgbClr val="121212"/>
                </a:solidFill>
                <a:effectLst/>
                <a:latin typeface="+mj-lt"/>
              </a:rPr>
              <a:t>Helfer</a:t>
            </a:r>
            <a:r>
              <a:rPr lang="de-AT" sz="3600" b="0" i="0" u="none" strike="noStrike" dirty="0">
                <a:solidFill>
                  <a:srgbClr val="121212"/>
                </a:solidFill>
                <a:effectLst/>
              </a:rPr>
              <a:t> nicht zu euch; wenn ich aber gehe, </a:t>
            </a:r>
            <a:r>
              <a:rPr lang="de-AT" sz="3600" b="0" i="0" u="none" strike="noStrike" dirty="0">
                <a:solidFill>
                  <a:srgbClr val="121212"/>
                </a:solidFill>
                <a:effectLst/>
                <a:latin typeface="+mj-lt"/>
              </a:rPr>
              <a:t>werde ich ihn zu euch senden</a:t>
            </a:r>
            <a:r>
              <a:rPr lang="de-AT" sz="3600" b="0" i="0" u="none" strike="noStrike" dirty="0">
                <a:solidFill>
                  <a:srgbClr val="121212"/>
                </a:solidFill>
                <a:effectLst/>
              </a:rPr>
              <a:t>.</a:t>
            </a:r>
            <a:endParaRPr lang="de-AT" sz="3600" dirty="0"/>
          </a:p>
        </p:txBody>
      </p:sp>
      <p:sp>
        <p:nvSpPr>
          <p:cNvPr id="3" name="Foliennummernplatzhalter 2">
            <a:extLst>
              <a:ext uri="{FF2B5EF4-FFF2-40B4-BE49-F238E27FC236}">
                <a16:creationId xmlns:a16="http://schemas.microsoft.com/office/drawing/2014/main" id="{3601FE0D-EAE2-7C4B-FC11-E8B5B63CA21C}"/>
              </a:ext>
            </a:extLst>
          </p:cNvPr>
          <p:cNvSpPr>
            <a:spLocks noGrp="1"/>
          </p:cNvSpPr>
          <p:nvPr>
            <p:ph type="sldNum" sz="quarter" idx="12"/>
          </p:nvPr>
        </p:nvSpPr>
        <p:spPr/>
        <p:txBody>
          <a:bodyPr/>
          <a:lstStyle/>
          <a:p>
            <a:fld id="{930F7E02-712C-C14C-9509-BBAC7ABB572D}" type="slidenum">
              <a:rPr lang="de-DE" smtClean="0"/>
              <a:pPr/>
              <a:t>14</a:t>
            </a:fld>
            <a:endParaRPr lang="de-DE" dirty="0"/>
          </a:p>
        </p:txBody>
      </p:sp>
    </p:spTree>
    <p:extLst>
      <p:ext uri="{BB962C8B-B14F-4D97-AF65-F5344CB8AC3E}">
        <p14:creationId xmlns:p14="http://schemas.microsoft.com/office/powerpoint/2010/main" val="71680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00086" y="162023"/>
            <a:ext cx="9105802" cy="1523215"/>
          </a:xfrm>
        </p:spPr>
        <p:txBody>
          <a:bodyPr/>
          <a:lstStyle/>
          <a:p>
            <a:pPr algn="ctr"/>
            <a:r>
              <a:rPr lang="de-AT" dirty="0"/>
              <a:t>Gott Sohn</a:t>
            </a:r>
            <a:br>
              <a:rPr lang="de-AT" dirty="0"/>
            </a:br>
            <a:r>
              <a:rPr lang="de-AT" sz="2800" dirty="0">
                <a:latin typeface="Lato" panose="020F0502020204030203" pitchFamily="34" charset="77"/>
              </a:rPr>
              <a:t>Der Sohn ist der Autorität des Vaters untergeordnet!</a:t>
            </a:r>
            <a:br>
              <a:rPr lang="de-AT" sz="2800" dirty="0">
                <a:latin typeface="Lato" panose="020F0502020204030203" pitchFamily="34" charset="77"/>
              </a:rPr>
            </a:br>
            <a:r>
              <a:rPr lang="de-AT" sz="2800" dirty="0">
                <a:latin typeface="Lato" panose="020F0502020204030203" pitchFamily="34" charset="77"/>
              </a:rPr>
              <a:t>Der Sohn hat Autorität über den Heiligen Geist!</a:t>
            </a:r>
            <a:br>
              <a:rPr lang="de-AT" sz="2800" dirty="0">
                <a:latin typeface="Lato" panose="020F0502020204030203" pitchFamily="34" charset="77"/>
              </a:rPr>
            </a:br>
            <a:endParaRPr lang="de-AT" sz="28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ED4E2978-2394-4146-A4EE-89A1E1A064F1}" type="datetime1">
              <a:rPr lang="de-AT" smtClean="0"/>
              <a:t>21.01.23</a:t>
            </a:fld>
            <a:endParaRPr lang="de-DE"/>
          </a:p>
        </p:txBody>
      </p:sp>
      <p:sp>
        <p:nvSpPr>
          <p:cNvPr id="5" name="Inhaltsplatzhalter 2">
            <a:extLst>
              <a:ext uri="{FF2B5EF4-FFF2-40B4-BE49-F238E27FC236}">
                <a16:creationId xmlns:a16="http://schemas.microsoft.com/office/drawing/2014/main" id="{27D3557E-0736-7BF4-6937-C09B3049E0C4}"/>
              </a:ext>
            </a:extLst>
          </p:cNvPr>
          <p:cNvSpPr txBox="1">
            <a:spLocks/>
          </p:cNvSpPr>
          <p:nvPr/>
        </p:nvSpPr>
        <p:spPr>
          <a:xfrm>
            <a:off x="101787" y="1899232"/>
            <a:ext cx="10165976" cy="434296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AT" sz="3200" dirty="0"/>
              <a:t>Johannes 16,13-15</a:t>
            </a:r>
            <a:r>
              <a:rPr lang="de-AT" sz="3600" dirty="0"/>
              <a:t> </a:t>
            </a:r>
            <a:r>
              <a:rPr lang="de-AT" sz="2400" dirty="0"/>
              <a:t>(Neue Genfer Übersetzung)</a:t>
            </a:r>
            <a:r>
              <a:rPr lang="de-AT" sz="3600" dirty="0"/>
              <a:t> </a:t>
            </a:r>
            <a:br>
              <a:rPr lang="de-AT" sz="3600" dirty="0"/>
            </a:br>
            <a:r>
              <a:rPr lang="de-AT" sz="3200" b="0" i="0" u="none" strike="noStrike" dirty="0">
                <a:solidFill>
                  <a:srgbClr val="777A7B"/>
                </a:solidFill>
                <a:effectLst/>
              </a:rPr>
              <a:t>13 </a:t>
            </a:r>
            <a:r>
              <a:rPr lang="de-AT" sz="3200" b="0" i="0" u="none" strike="noStrike" dirty="0">
                <a:solidFill>
                  <a:srgbClr val="121212"/>
                </a:solidFill>
                <a:effectLst/>
              </a:rPr>
              <a:t>Doch wenn der ´</a:t>
            </a:r>
            <a:r>
              <a:rPr lang="de-AT" sz="3200" b="0" i="0" u="none" strike="noStrike" dirty="0">
                <a:solidFill>
                  <a:srgbClr val="121212"/>
                </a:solidFill>
                <a:effectLst/>
                <a:latin typeface="+mj-lt"/>
              </a:rPr>
              <a:t>Helfer</a:t>
            </a:r>
            <a:r>
              <a:rPr lang="de-AT" sz="3200" b="0" i="0" u="none" strike="noStrike" dirty="0">
                <a:solidFill>
                  <a:srgbClr val="121212"/>
                </a:solidFill>
                <a:effectLst/>
              </a:rPr>
              <a:t>` kommt, der </a:t>
            </a:r>
            <a:r>
              <a:rPr lang="de-AT" sz="3200" b="0" i="0" u="none" strike="noStrike" dirty="0">
                <a:solidFill>
                  <a:srgbClr val="121212"/>
                </a:solidFill>
                <a:effectLst/>
                <a:latin typeface="+mj-lt"/>
              </a:rPr>
              <a:t>Geist der Wahrheit</a:t>
            </a:r>
            <a:r>
              <a:rPr lang="de-AT" sz="3200" b="0" i="0" u="none" strike="noStrike" dirty="0">
                <a:solidFill>
                  <a:srgbClr val="121212"/>
                </a:solidFill>
                <a:effectLst/>
              </a:rPr>
              <a:t>, wird er euch zum vollen Verständnis der Wahrheit</a:t>
            </a:r>
            <a:r>
              <a:rPr lang="de-AT" sz="3200" dirty="0">
                <a:solidFill>
                  <a:srgbClr val="777A7B"/>
                </a:solidFill>
              </a:rPr>
              <a:t> </a:t>
            </a:r>
            <a:r>
              <a:rPr lang="de-AT" sz="3200" b="0" i="0" u="none" strike="noStrike" dirty="0">
                <a:solidFill>
                  <a:srgbClr val="121212"/>
                </a:solidFill>
                <a:effectLst/>
              </a:rPr>
              <a:t>führen. Denn was er sagen wird, wird er nicht aus sich selbst heraus sagen; er wird das sagen, was er hört. Und er wird euch die zukünftigen Dinge verkünden.</a:t>
            </a:r>
            <a:br>
              <a:rPr lang="de-AT" sz="3200" b="0" i="0" u="none" strike="noStrike" dirty="0">
                <a:solidFill>
                  <a:srgbClr val="121212"/>
                </a:solidFill>
                <a:effectLst/>
              </a:rPr>
            </a:br>
            <a:r>
              <a:rPr lang="de-AT" sz="3200" b="0" i="0" u="none" strike="noStrike" dirty="0">
                <a:solidFill>
                  <a:srgbClr val="777A7B"/>
                </a:solidFill>
                <a:effectLst/>
              </a:rPr>
              <a:t>14 </a:t>
            </a:r>
            <a:r>
              <a:rPr lang="de-AT" sz="3200" b="0" i="0" u="none" strike="noStrike" dirty="0">
                <a:solidFill>
                  <a:srgbClr val="121212"/>
                </a:solidFill>
                <a:effectLst/>
              </a:rPr>
              <a:t>Er wird </a:t>
            </a:r>
            <a:r>
              <a:rPr lang="de-AT" sz="3200" b="0" i="1" u="none" strike="noStrike" dirty="0">
                <a:solidFill>
                  <a:srgbClr val="121212"/>
                </a:solidFill>
                <a:effectLst/>
              </a:rPr>
              <a:t>meine </a:t>
            </a:r>
            <a:r>
              <a:rPr lang="de-AT" sz="3200" b="0" i="0" u="none" strike="noStrike" dirty="0">
                <a:solidFill>
                  <a:srgbClr val="121212"/>
                </a:solidFill>
                <a:effectLst/>
              </a:rPr>
              <a:t>Herrlichkeit offenbaren; </a:t>
            </a:r>
            <a:r>
              <a:rPr lang="de-AT" sz="3200" b="0" i="0" u="none" strike="noStrike" dirty="0">
                <a:solidFill>
                  <a:srgbClr val="121212"/>
                </a:solidFill>
                <a:effectLst/>
                <a:latin typeface="+mj-lt"/>
              </a:rPr>
              <a:t>denn was er euch verkünden wird, empfängt er von mir.</a:t>
            </a:r>
            <a:br>
              <a:rPr lang="de-AT" sz="3200" b="0" i="0" u="none" strike="noStrike" dirty="0">
                <a:solidFill>
                  <a:srgbClr val="121212"/>
                </a:solidFill>
                <a:effectLst/>
              </a:rPr>
            </a:br>
            <a:r>
              <a:rPr lang="de-AT" sz="3200" b="0" i="0" u="none" strike="noStrike" dirty="0">
                <a:solidFill>
                  <a:srgbClr val="121212"/>
                </a:solidFill>
                <a:effectLst/>
              </a:rPr>
              <a:t> </a:t>
            </a:r>
            <a:r>
              <a:rPr lang="de-AT" sz="3200" b="0" i="0" u="none" strike="noStrike" dirty="0">
                <a:solidFill>
                  <a:srgbClr val="777A7B"/>
                </a:solidFill>
                <a:effectLst/>
              </a:rPr>
              <a:t>15 </a:t>
            </a:r>
            <a:r>
              <a:rPr lang="de-AT" sz="3200" b="0" i="0" u="none" strike="noStrike" dirty="0">
                <a:solidFill>
                  <a:srgbClr val="121212"/>
                </a:solidFill>
                <a:effectLst/>
                <a:latin typeface="+mj-lt"/>
              </a:rPr>
              <a:t>Alles, was der Vater hat, gehört auch mir. </a:t>
            </a:r>
            <a:r>
              <a:rPr lang="de-AT" sz="3200" b="0" i="0" u="none" strike="noStrike" dirty="0">
                <a:solidFill>
                  <a:srgbClr val="121212"/>
                </a:solidFill>
                <a:effectLst/>
              </a:rPr>
              <a:t>Aus diesem Grund sage ich: </a:t>
            </a:r>
            <a:r>
              <a:rPr lang="de-AT" sz="3200" b="0" i="0" u="none" strike="noStrike" dirty="0">
                <a:solidFill>
                  <a:srgbClr val="121212"/>
                </a:solidFill>
                <a:effectLst/>
                <a:latin typeface="+mj-lt"/>
              </a:rPr>
              <a:t>Was er euch verkünden wird, empfängt er von mir.«</a:t>
            </a:r>
            <a:endParaRPr lang="de-AT" sz="3600" dirty="0">
              <a:latin typeface="+mj-lt"/>
            </a:endParaRPr>
          </a:p>
        </p:txBody>
      </p:sp>
      <p:sp>
        <p:nvSpPr>
          <p:cNvPr id="3" name="Foliennummernplatzhalter 2">
            <a:extLst>
              <a:ext uri="{FF2B5EF4-FFF2-40B4-BE49-F238E27FC236}">
                <a16:creationId xmlns:a16="http://schemas.microsoft.com/office/drawing/2014/main" id="{9B0B34D9-F2B7-078C-52CE-3BF9F5E12819}"/>
              </a:ext>
            </a:extLst>
          </p:cNvPr>
          <p:cNvSpPr>
            <a:spLocks noGrp="1"/>
          </p:cNvSpPr>
          <p:nvPr>
            <p:ph type="sldNum" sz="quarter" idx="12"/>
          </p:nvPr>
        </p:nvSpPr>
        <p:spPr/>
        <p:txBody>
          <a:bodyPr/>
          <a:lstStyle/>
          <a:p>
            <a:fld id="{930F7E02-712C-C14C-9509-BBAC7ABB572D}" type="slidenum">
              <a:rPr lang="de-DE" smtClean="0"/>
              <a:pPr/>
              <a:t>15</a:t>
            </a:fld>
            <a:endParaRPr lang="de-DE" dirty="0"/>
          </a:p>
        </p:txBody>
      </p:sp>
    </p:spTree>
    <p:extLst>
      <p:ext uri="{BB962C8B-B14F-4D97-AF65-F5344CB8AC3E}">
        <p14:creationId xmlns:p14="http://schemas.microsoft.com/office/powerpoint/2010/main" val="175999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17784" y="212962"/>
            <a:ext cx="8866557" cy="1741019"/>
          </a:xfrm>
        </p:spPr>
        <p:txBody>
          <a:bodyPr/>
          <a:lstStyle/>
          <a:p>
            <a:pPr algn="ctr"/>
            <a:r>
              <a:rPr lang="de-AT" dirty="0"/>
              <a:t>Gott Heiliger Geist</a:t>
            </a:r>
            <a:br>
              <a:rPr lang="de-AT" dirty="0"/>
            </a:br>
            <a:r>
              <a:rPr lang="de-AT" sz="3600" dirty="0">
                <a:latin typeface="Lato" panose="020F0502020204030203" pitchFamily="34" charset="77"/>
              </a:rPr>
              <a:t>Der Heilige Geist ist der Autorität des Vaters und des Sohnes untergeordnet!</a:t>
            </a:r>
            <a:endParaRPr lang="de-AT" dirty="0"/>
          </a:p>
        </p:txBody>
      </p:sp>
      <p:sp>
        <p:nvSpPr>
          <p:cNvPr id="3" name="Inhaltsplatzhalter 2">
            <a:extLst>
              <a:ext uri="{FF2B5EF4-FFF2-40B4-BE49-F238E27FC236}">
                <a16:creationId xmlns:a16="http://schemas.microsoft.com/office/drawing/2014/main" id="{71E62A91-E12B-6BA8-92FC-920E483B7FB6}"/>
              </a:ext>
            </a:extLst>
          </p:cNvPr>
          <p:cNvSpPr>
            <a:spLocks noGrp="1"/>
          </p:cNvSpPr>
          <p:nvPr>
            <p:ph idx="1"/>
          </p:nvPr>
        </p:nvSpPr>
        <p:spPr>
          <a:xfrm>
            <a:off x="327258" y="1953981"/>
            <a:ext cx="9838717" cy="4003066"/>
          </a:xfrm>
        </p:spPr>
        <p:txBody>
          <a:bodyPr>
            <a:normAutofit/>
          </a:bodyPr>
          <a:lstStyle/>
          <a:p>
            <a:pPr marL="0" indent="0">
              <a:buNone/>
            </a:pPr>
            <a:r>
              <a:rPr lang="de-AT" sz="3600" dirty="0"/>
              <a:t>Römer 8,14-16 </a:t>
            </a:r>
            <a:r>
              <a:rPr lang="de-AT" sz="2400" dirty="0"/>
              <a:t>(Schlachter 2000)</a:t>
            </a:r>
            <a:endParaRPr lang="de-AT" sz="3600" dirty="0"/>
          </a:p>
          <a:p>
            <a:pPr marL="0" indent="0" algn="l">
              <a:buNone/>
            </a:pPr>
            <a:r>
              <a:rPr lang="de-AT" sz="3200" b="0" i="0" u="none" strike="noStrike" dirty="0">
                <a:solidFill>
                  <a:srgbClr val="121212"/>
                </a:solidFill>
                <a:effectLst/>
              </a:rPr>
              <a:t>14 Denn alle, die durch den </a:t>
            </a:r>
            <a:r>
              <a:rPr lang="de-AT" sz="3200" b="0" i="0" u="none" strike="noStrike" dirty="0">
                <a:solidFill>
                  <a:srgbClr val="121212"/>
                </a:solidFill>
                <a:effectLst/>
                <a:latin typeface="+mj-lt"/>
              </a:rPr>
              <a:t>Geist Gottes </a:t>
            </a:r>
            <a:r>
              <a:rPr lang="de-AT" sz="3200" b="0" i="0" u="none" strike="noStrike" dirty="0">
                <a:solidFill>
                  <a:srgbClr val="121212"/>
                </a:solidFill>
                <a:effectLst/>
              </a:rPr>
              <a:t>geleitet werden, die sind Söhne Gottes.</a:t>
            </a:r>
            <a:br>
              <a:rPr lang="de-AT" sz="3200" b="0" i="0" u="none" strike="noStrike" dirty="0">
                <a:solidFill>
                  <a:srgbClr val="121212"/>
                </a:solidFill>
                <a:effectLst/>
              </a:rPr>
            </a:br>
            <a:r>
              <a:rPr lang="de-AT" sz="3200" b="0" i="0" u="none" strike="noStrike" dirty="0">
                <a:effectLst/>
              </a:rPr>
              <a:t>15</a:t>
            </a:r>
            <a:r>
              <a:rPr lang="de-AT" sz="3200" b="0" i="0" u="none" strike="noStrike" dirty="0">
                <a:solidFill>
                  <a:srgbClr val="121212"/>
                </a:solidFill>
                <a:effectLst/>
              </a:rPr>
              <a:t> Denn ihr habt nicht einen Geist der Knechtschaft empfangen, dass ihr euch wiederum fürchten müsstet, sondern ihr habt den Geist der Sohnschaft empfangen, in dem wir rufen: </a:t>
            </a:r>
            <a:r>
              <a:rPr lang="de-AT" sz="3200" b="0" i="0" u="none" strike="noStrike" dirty="0">
                <a:solidFill>
                  <a:srgbClr val="121212"/>
                </a:solidFill>
                <a:effectLst/>
                <a:latin typeface="+mj-lt"/>
              </a:rPr>
              <a:t>Abba, Vater!</a:t>
            </a:r>
          </a:p>
          <a:p>
            <a:pPr marL="0" indent="0">
              <a:buNone/>
            </a:pPr>
            <a:endParaRPr lang="de-AT" sz="36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2C777796-471B-F14E-A8F5-9136AABC8495}" type="datetime1">
              <a:rPr lang="de-AT" smtClean="0"/>
              <a:t>21.01.23</a:t>
            </a:fld>
            <a:endParaRPr lang="de-DE"/>
          </a:p>
        </p:txBody>
      </p:sp>
      <p:sp>
        <p:nvSpPr>
          <p:cNvPr id="5" name="Foliennummernplatzhalter 4">
            <a:extLst>
              <a:ext uri="{FF2B5EF4-FFF2-40B4-BE49-F238E27FC236}">
                <a16:creationId xmlns:a16="http://schemas.microsoft.com/office/drawing/2014/main" id="{F5873F2B-195B-3CBB-440F-3DAD813C8545}"/>
              </a:ext>
            </a:extLst>
          </p:cNvPr>
          <p:cNvSpPr>
            <a:spLocks noGrp="1"/>
          </p:cNvSpPr>
          <p:nvPr>
            <p:ph type="sldNum" sz="quarter" idx="12"/>
          </p:nvPr>
        </p:nvSpPr>
        <p:spPr/>
        <p:txBody>
          <a:bodyPr/>
          <a:lstStyle/>
          <a:p>
            <a:fld id="{930F7E02-712C-C14C-9509-BBAC7ABB572D}" type="slidenum">
              <a:rPr lang="de-DE" smtClean="0"/>
              <a:pPr/>
              <a:t>16</a:t>
            </a:fld>
            <a:endParaRPr lang="de-DE" dirty="0"/>
          </a:p>
        </p:txBody>
      </p:sp>
    </p:spTree>
    <p:extLst>
      <p:ext uri="{BB962C8B-B14F-4D97-AF65-F5344CB8AC3E}">
        <p14:creationId xmlns:p14="http://schemas.microsoft.com/office/powerpoint/2010/main" val="105697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17784" y="329828"/>
            <a:ext cx="8866557" cy="1741019"/>
          </a:xfrm>
        </p:spPr>
        <p:txBody>
          <a:bodyPr/>
          <a:lstStyle/>
          <a:p>
            <a:pPr algn="ctr"/>
            <a:r>
              <a:rPr lang="de-AT" dirty="0"/>
              <a:t>Gott Heiliger Geist</a:t>
            </a:r>
            <a:br>
              <a:rPr lang="de-AT" dirty="0"/>
            </a:br>
            <a:r>
              <a:rPr lang="de-AT" sz="3600" dirty="0">
                <a:latin typeface="Lato" panose="020F0502020204030203" pitchFamily="34" charset="77"/>
              </a:rPr>
              <a:t>Der Heilige Geist ist der Autorität des Vaters und des Sohnes untergeordnet!</a:t>
            </a:r>
            <a:endParaRPr lang="de-AT" dirty="0"/>
          </a:p>
        </p:txBody>
      </p:sp>
      <p:sp>
        <p:nvSpPr>
          <p:cNvPr id="3" name="Inhaltsplatzhalter 2">
            <a:extLst>
              <a:ext uri="{FF2B5EF4-FFF2-40B4-BE49-F238E27FC236}">
                <a16:creationId xmlns:a16="http://schemas.microsoft.com/office/drawing/2014/main" id="{71E62A91-E12B-6BA8-92FC-920E483B7FB6}"/>
              </a:ext>
            </a:extLst>
          </p:cNvPr>
          <p:cNvSpPr>
            <a:spLocks noGrp="1"/>
          </p:cNvSpPr>
          <p:nvPr>
            <p:ph idx="1"/>
          </p:nvPr>
        </p:nvSpPr>
        <p:spPr>
          <a:xfrm>
            <a:off x="317783" y="2312894"/>
            <a:ext cx="9754063" cy="3756799"/>
          </a:xfrm>
        </p:spPr>
        <p:txBody>
          <a:bodyPr>
            <a:normAutofit fontScale="62500" lnSpcReduction="20000"/>
          </a:bodyPr>
          <a:lstStyle/>
          <a:p>
            <a:pPr marL="0" indent="0">
              <a:buNone/>
            </a:pPr>
            <a:r>
              <a:rPr lang="de-AT" sz="5100" dirty="0"/>
              <a:t>Römer 8,26-27 </a:t>
            </a:r>
            <a:r>
              <a:rPr lang="de-AT" sz="3800" dirty="0"/>
              <a:t>(Schlachter 2000)</a:t>
            </a:r>
          </a:p>
          <a:p>
            <a:pPr marL="0" indent="0">
              <a:buNone/>
            </a:pPr>
            <a:r>
              <a:rPr lang="de-AT" sz="5100" dirty="0">
                <a:solidFill>
                  <a:srgbClr val="121212"/>
                </a:solidFill>
                <a:effectLst/>
              </a:rPr>
              <a:t>26 Ebenso kommt aber auch </a:t>
            </a:r>
            <a:r>
              <a:rPr lang="de-AT" sz="5100" dirty="0">
                <a:solidFill>
                  <a:srgbClr val="121212"/>
                </a:solidFill>
                <a:effectLst/>
                <a:latin typeface="+mj-lt"/>
              </a:rPr>
              <a:t>der Geist </a:t>
            </a:r>
            <a:r>
              <a:rPr lang="de-AT" sz="5100" dirty="0">
                <a:solidFill>
                  <a:srgbClr val="121212"/>
                </a:solidFill>
                <a:effectLst/>
              </a:rPr>
              <a:t>unseren Schwachheiten zu Hilfe. Denn wir wissen nicht, was wir beten sollen, wie sich‘s gebührt; aber </a:t>
            </a:r>
            <a:r>
              <a:rPr lang="de-AT" sz="5100" dirty="0">
                <a:solidFill>
                  <a:srgbClr val="121212"/>
                </a:solidFill>
                <a:effectLst/>
                <a:latin typeface="+mj-lt"/>
              </a:rPr>
              <a:t>der Geist selbst tritt für uns ein</a:t>
            </a:r>
            <a:r>
              <a:rPr lang="de-AT" sz="5100" dirty="0">
                <a:solidFill>
                  <a:srgbClr val="121212"/>
                </a:solidFill>
                <a:effectLst/>
              </a:rPr>
              <a:t> mit unaussprechlichen Seufzern.</a:t>
            </a:r>
            <a:br>
              <a:rPr lang="de-AT" sz="5100" dirty="0">
                <a:solidFill>
                  <a:srgbClr val="121212"/>
                </a:solidFill>
                <a:effectLst/>
              </a:rPr>
            </a:br>
            <a:r>
              <a:rPr lang="de-AT" sz="5100" b="0" i="0" u="none" strike="noStrike" dirty="0">
                <a:solidFill>
                  <a:srgbClr val="777A7B"/>
                </a:solidFill>
                <a:effectLst/>
              </a:rPr>
              <a:t>27</a:t>
            </a:r>
            <a:r>
              <a:rPr lang="de-AT" sz="5100" b="0" i="0" u="none" strike="noStrike" dirty="0">
                <a:solidFill>
                  <a:srgbClr val="121212"/>
                </a:solidFill>
                <a:effectLst/>
              </a:rPr>
              <a:t> Der aber die Herzen erforscht, weiß, was das </a:t>
            </a:r>
            <a:r>
              <a:rPr lang="de-AT" sz="5100" b="0" i="0" u="none" strike="noStrike" dirty="0">
                <a:solidFill>
                  <a:srgbClr val="121212"/>
                </a:solidFill>
                <a:effectLst/>
                <a:latin typeface="+mj-lt"/>
              </a:rPr>
              <a:t>Trachten des Geistes ist; denn er tritt so für die Heiligen ein, wie es Gott entspricht</a:t>
            </a:r>
            <a:r>
              <a:rPr lang="de-AT" sz="5100" b="0" i="0" u="none" strike="noStrike" dirty="0">
                <a:solidFill>
                  <a:srgbClr val="121212"/>
                </a:solidFill>
                <a:effectLst/>
              </a:rPr>
              <a:t>.</a:t>
            </a:r>
            <a:endParaRPr lang="de-AT" sz="5100" dirty="0">
              <a:effectLst/>
            </a:endParaRPr>
          </a:p>
          <a:p>
            <a:pPr marL="0" indent="0">
              <a:buNone/>
            </a:pPr>
            <a:endParaRPr lang="de-AT" sz="36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DB698BA0-DA85-E443-90AE-7FF4FC67FDAE}" type="datetime1">
              <a:rPr lang="de-AT" smtClean="0"/>
              <a:t>21.01.23</a:t>
            </a:fld>
            <a:endParaRPr lang="de-DE"/>
          </a:p>
        </p:txBody>
      </p:sp>
      <p:sp>
        <p:nvSpPr>
          <p:cNvPr id="5" name="Foliennummernplatzhalter 4">
            <a:extLst>
              <a:ext uri="{FF2B5EF4-FFF2-40B4-BE49-F238E27FC236}">
                <a16:creationId xmlns:a16="http://schemas.microsoft.com/office/drawing/2014/main" id="{28D07215-B0EA-A8C3-756D-ACD6D0D4F218}"/>
              </a:ext>
            </a:extLst>
          </p:cNvPr>
          <p:cNvSpPr>
            <a:spLocks noGrp="1"/>
          </p:cNvSpPr>
          <p:nvPr>
            <p:ph type="sldNum" sz="quarter" idx="12"/>
          </p:nvPr>
        </p:nvSpPr>
        <p:spPr/>
        <p:txBody>
          <a:bodyPr/>
          <a:lstStyle/>
          <a:p>
            <a:fld id="{930F7E02-712C-C14C-9509-BBAC7ABB572D}" type="slidenum">
              <a:rPr lang="de-DE" smtClean="0"/>
              <a:pPr/>
              <a:t>17</a:t>
            </a:fld>
            <a:endParaRPr lang="de-DE" dirty="0"/>
          </a:p>
        </p:txBody>
      </p:sp>
    </p:spTree>
    <p:extLst>
      <p:ext uri="{BB962C8B-B14F-4D97-AF65-F5344CB8AC3E}">
        <p14:creationId xmlns:p14="http://schemas.microsoft.com/office/powerpoint/2010/main" val="384432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9940-E5FF-2CAA-CE8D-3560D45220D9}"/>
              </a:ext>
            </a:extLst>
          </p:cNvPr>
          <p:cNvSpPr>
            <a:spLocks noGrp="1"/>
          </p:cNvSpPr>
          <p:nvPr>
            <p:ph type="title"/>
          </p:nvPr>
        </p:nvSpPr>
        <p:spPr>
          <a:xfrm>
            <a:off x="317784" y="329828"/>
            <a:ext cx="8866557" cy="1741019"/>
          </a:xfrm>
        </p:spPr>
        <p:txBody>
          <a:bodyPr/>
          <a:lstStyle/>
          <a:p>
            <a:pPr algn="ctr"/>
            <a:r>
              <a:rPr lang="de-AT" dirty="0"/>
              <a:t>Gott Heiliger Geist</a:t>
            </a:r>
            <a:br>
              <a:rPr lang="de-AT" dirty="0"/>
            </a:br>
            <a:r>
              <a:rPr lang="de-AT" sz="3600" dirty="0">
                <a:latin typeface="Lato" panose="020F0502020204030203" pitchFamily="34" charset="77"/>
              </a:rPr>
              <a:t>Der Heilige Geist ist der Autorität des Vaters und des Sohnes untergeordnet!</a:t>
            </a:r>
            <a:endParaRPr lang="de-AT" dirty="0"/>
          </a:p>
        </p:txBody>
      </p:sp>
      <p:sp>
        <p:nvSpPr>
          <p:cNvPr id="3" name="Inhaltsplatzhalter 2">
            <a:extLst>
              <a:ext uri="{FF2B5EF4-FFF2-40B4-BE49-F238E27FC236}">
                <a16:creationId xmlns:a16="http://schemas.microsoft.com/office/drawing/2014/main" id="{71E62A91-E12B-6BA8-92FC-920E483B7FB6}"/>
              </a:ext>
            </a:extLst>
          </p:cNvPr>
          <p:cNvSpPr>
            <a:spLocks noGrp="1"/>
          </p:cNvSpPr>
          <p:nvPr>
            <p:ph idx="1"/>
          </p:nvPr>
        </p:nvSpPr>
        <p:spPr>
          <a:xfrm>
            <a:off x="317784" y="2466783"/>
            <a:ext cx="9659934" cy="3476817"/>
          </a:xfrm>
        </p:spPr>
        <p:txBody>
          <a:bodyPr>
            <a:normAutofit/>
          </a:bodyPr>
          <a:lstStyle/>
          <a:p>
            <a:pPr marL="0" indent="0">
              <a:buNone/>
            </a:pPr>
            <a:r>
              <a:rPr lang="de-AT" sz="3600" dirty="0"/>
              <a:t>Offenbarung 14,1 </a:t>
            </a:r>
            <a:r>
              <a:rPr lang="de-AT" sz="2400" dirty="0"/>
              <a:t>(Neue Genfer Übersetzung)</a:t>
            </a:r>
            <a:endParaRPr lang="de-AT" sz="3600" dirty="0"/>
          </a:p>
          <a:p>
            <a:pPr marL="0" indent="0">
              <a:buNone/>
            </a:pPr>
            <a:r>
              <a:rPr lang="de-AT" sz="3600" b="0" i="0" u="none" strike="noStrike" dirty="0">
                <a:solidFill>
                  <a:srgbClr val="121212"/>
                </a:solidFill>
                <a:effectLst/>
              </a:rPr>
              <a:t>Nun sah ich </a:t>
            </a:r>
            <a:r>
              <a:rPr lang="de-AT" sz="3600" b="0" i="0" u="none" strike="noStrike" dirty="0">
                <a:solidFill>
                  <a:srgbClr val="121212"/>
                </a:solidFill>
                <a:effectLst/>
                <a:latin typeface="+mj-lt"/>
              </a:rPr>
              <a:t>das Lamm </a:t>
            </a:r>
            <a:r>
              <a:rPr lang="de-AT" sz="3600" b="0" i="0" u="none" strike="noStrike" dirty="0">
                <a:solidFill>
                  <a:srgbClr val="121212"/>
                </a:solidFill>
                <a:effectLst/>
              </a:rPr>
              <a:t>auf dem </a:t>
            </a:r>
            <a:r>
              <a:rPr lang="de-AT" sz="3600" b="0" i="0" u="none" strike="noStrike" dirty="0" err="1">
                <a:solidFill>
                  <a:srgbClr val="121212"/>
                </a:solidFill>
                <a:effectLst/>
              </a:rPr>
              <a:t>Zionsberg</a:t>
            </a:r>
            <a:r>
              <a:rPr lang="de-AT" sz="3600" b="0" i="0" u="none" strike="noStrike" dirty="0">
                <a:solidFill>
                  <a:srgbClr val="121212"/>
                </a:solidFill>
                <a:effectLst/>
              </a:rPr>
              <a:t> stehen und bei ihm hundertvierundvierzigtausend Menschen, auf deren Stirn </a:t>
            </a:r>
            <a:r>
              <a:rPr lang="de-AT" sz="3600" b="0" i="0" u="none" strike="noStrike" dirty="0">
                <a:solidFill>
                  <a:srgbClr val="121212"/>
                </a:solidFill>
                <a:effectLst/>
                <a:latin typeface="+mj-lt"/>
              </a:rPr>
              <a:t>sein Name und der Name seines Vaters</a:t>
            </a:r>
            <a:r>
              <a:rPr lang="de-AT" sz="3600" b="0" i="0" u="none" strike="noStrike" dirty="0">
                <a:solidFill>
                  <a:srgbClr val="121212"/>
                </a:solidFill>
                <a:effectLst/>
              </a:rPr>
              <a:t> geschrieben waren.</a:t>
            </a:r>
            <a:endParaRPr lang="de-AT" sz="3600" dirty="0"/>
          </a:p>
          <a:p>
            <a:pPr marL="0" indent="0">
              <a:buNone/>
            </a:pPr>
            <a:endParaRPr lang="de-AT" sz="3600" dirty="0"/>
          </a:p>
        </p:txBody>
      </p:sp>
      <p:sp>
        <p:nvSpPr>
          <p:cNvPr id="4" name="Datumsplatzhalter 3">
            <a:extLst>
              <a:ext uri="{FF2B5EF4-FFF2-40B4-BE49-F238E27FC236}">
                <a16:creationId xmlns:a16="http://schemas.microsoft.com/office/drawing/2014/main" id="{C5B04C1E-647C-C2C7-D89F-D0271BA3C2A2}"/>
              </a:ext>
            </a:extLst>
          </p:cNvPr>
          <p:cNvSpPr>
            <a:spLocks noGrp="1"/>
          </p:cNvSpPr>
          <p:nvPr>
            <p:ph type="dt" sz="half" idx="10"/>
          </p:nvPr>
        </p:nvSpPr>
        <p:spPr/>
        <p:txBody>
          <a:bodyPr/>
          <a:lstStyle/>
          <a:p>
            <a:fld id="{90FE89D0-689A-984F-9BB4-FDEDA2193B0E}" type="datetime1">
              <a:rPr lang="de-AT" smtClean="0"/>
              <a:t>21.01.23</a:t>
            </a:fld>
            <a:endParaRPr lang="de-DE"/>
          </a:p>
        </p:txBody>
      </p:sp>
      <p:sp>
        <p:nvSpPr>
          <p:cNvPr id="5" name="Foliennummernplatzhalter 4">
            <a:extLst>
              <a:ext uri="{FF2B5EF4-FFF2-40B4-BE49-F238E27FC236}">
                <a16:creationId xmlns:a16="http://schemas.microsoft.com/office/drawing/2014/main" id="{2A11DE29-B43A-0369-323E-AF52D8D94A04}"/>
              </a:ext>
            </a:extLst>
          </p:cNvPr>
          <p:cNvSpPr>
            <a:spLocks noGrp="1"/>
          </p:cNvSpPr>
          <p:nvPr>
            <p:ph type="sldNum" sz="quarter" idx="12"/>
          </p:nvPr>
        </p:nvSpPr>
        <p:spPr/>
        <p:txBody>
          <a:bodyPr/>
          <a:lstStyle/>
          <a:p>
            <a:fld id="{930F7E02-712C-C14C-9509-BBAC7ABB572D}" type="slidenum">
              <a:rPr lang="de-DE" smtClean="0"/>
              <a:pPr/>
              <a:t>18</a:t>
            </a:fld>
            <a:endParaRPr lang="de-DE" dirty="0"/>
          </a:p>
        </p:txBody>
      </p:sp>
    </p:spTree>
    <p:extLst>
      <p:ext uri="{BB962C8B-B14F-4D97-AF65-F5344CB8AC3E}">
        <p14:creationId xmlns:p14="http://schemas.microsoft.com/office/powerpoint/2010/main" val="269070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BA4D7-A46A-1E7D-E479-9B02CDFA3475}"/>
              </a:ext>
            </a:extLst>
          </p:cNvPr>
          <p:cNvSpPr>
            <a:spLocks noGrp="1"/>
          </p:cNvSpPr>
          <p:nvPr>
            <p:ph type="title"/>
          </p:nvPr>
        </p:nvSpPr>
        <p:spPr>
          <a:xfrm>
            <a:off x="317784" y="184451"/>
            <a:ext cx="8569069" cy="777272"/>
          </a:xfrm>
        </p:spPr>
        <p:txBody>
          <a:bodyPr/>
          <a:lstStyle/>
          <a:p>
            <a:pPr algn="ctr"/>
            <a:r>
              <a:rPr lang="de-AT" dirty="0"/>
              <a:t>Thron Gottes</a:t>
            </a:r>
          </a:p>
        </p:txBody>
      </p:sp>
      <p:sp>
        <p:nvSpPr>
          <p:cNvPr id="3" name="Inhaltsplatzhalter 2">
            <a:extLst>
              <a:ext uri="{FF2B5EF4-FFF2-40B4-BE49-F238E27FC236}">
                <a16:creationId xmlns:a16="http://schemas.microsoft.com/office/drawing/2014/main" id="{4B4E3E20-BA9C-D26B-9757-5FC4E0344B3A}"/>
              </a:ext>
            </a:extLst>
          </p:cNvPr>
          <p:cNvSpPr>
            <a:spLocks noGrp="1"/>
          </p:cNvSpPr>
          <p:nvPr>
            <p:ph idx="1"/>
          </p:nvPr>
        </p:nvSpPr>
        <p:spPr>
          <a:xfrm>
            <a:off x="317783" y="1116106"/>
            <a:ext cx="9700275" cy="4790982"/>
          </a:xfrm>
        </p:spPr>
        <p:txBody>
          <a:bodyPr>
            <a:normAutofit fontScale="92500"/>
          </a:bodyPr>
          <a:lstStyle/>
          <a:p>
            <a:r>
              <a:rPr lang="de-AT" sz="3600" dirty="0"/>
              <a:t>Der Vater sitzt am Thron Gottes</a:t>
            </a:r>
          </a:p>
          <a:p>
            <a:r>
              <a:rPr lang="de-AT" sz="3600" dirty="0"/>
              <a:t>Der Sohn sitzt zu seiner Rechten</a:t>
            </a:r>
          </a:p>
          <a:p>
            <a:r>
              <a:rPr lang="de-AT" sz="3600" dirty="0"/>
              <a:t>Vor und um den Thron ist Gottes Heiliger Geist</a:t>
            </a:r>
          </a:p>
          <a:p>
            <a:pPr marL="0" indent="0">
              <a:buNone/>
            </a:pPr>
            <a:r>
              <a:rPr lang="de-AT" sz="3600"/>
              <a:t>Offenbarung 4,5</a:t>
            </a:r>
            <a:br>
              <a:rPr lang="de-AT" sz="3600" dirty="0"/>
            </a:br>
            <a:r>
              <a:rPr lang="de-AT" sz="3600" dirty="0"/>
              <a:t>5 Und von dem Thron gingen Blitze und Donner und Stimmen aus, und sieben Feuerfackeln brennen vor dem Thron, welche </a:t>
            </a:r>
            <a:r>
              <a:rPr lang="de-AT" sz="3600" dirty="0">
                <a:latin typeface="+mj-lt"/>
              </a:rPr>
              <a:t>die</a:t>
            </a:r>
            <a:r>
              <a:rPr lang="de-AT" sz="3600" dirty="0"/>
              <a:t> sieben </a:t>
            </a:r>
            <a:r>
              <a:rPr lang="de-AT" sz="3600" dirty="0">
                <a:latin typeface="+mj-lt"/>
              </a:rPr>
              <a:t>Geister Gottes </a:t>
            </a:r>
            <a:r>
              <a:rPr lang="de-AT" sz="3600" dirty="0"/>
              <a:t>sind.</a:t>
            </a:r>
          </a:p>
        </p:txBody>
      </p:sp>
      <p:sp>
        <p:nvSpPr>
          <p:cNvPr id="4" name="Datumsplatzhalter 3">
            <a:extLst>
              <a:ext uri="{FF2B5EF4-FFF2-40B4-BE49-F238E27FC236}">
                <a16:creationId xmlns:a16="http://schemas.microsoft.com/office/drawing/2014/main" id="{572C0C8C-76EA-7027-1889-BBCF95866047}"/>
              </a:ext>
            </a:extLst>
          </p:cNvPr>
          <p:cNvSpPr>
            <a:spLocks noGrp="1"/>
          </p:cNvSpPr>
          <p:nvPr>
            <p:ph type="dt" sz="half" idx="10"/>
          </p:nvPr>
        </p:nvSpPr>
        <p:spPr/>
        <p:txBody>
          <a:bodyPr/>
          <a:lstStyle/>
          <a:p>
            <a:fld id="{11F5DB88-A684-EF48-A3D2-7939E7CD61DF}" type="datetime1">
              <a:rPr lang="de-AT" smtClean="0"/>
              <a:t>21.01.23</a:t>
            </a:fld>
            <a:endParaRPr lang="de-DE"/>
          </a:p>
        </p:txBody>
      </p:sp>
      <p:sp>
        <p:nvSpPr>
          <p:cNvPr id="5" name="Foliennummernplatzhalter 4">
            <a:extLst>
              <a:ext uri="{FF2B5EF4-FFF2-40B4-BE49-F238E27FC236}">
                <a16:creationId xmlns:a16="http://schemas.microsoft.com/office/drawing/2014/main" id="{B9C52745-352A-56D7-3525-6DCA41A90908}"/>
              </a:ext>
            </a:extLst>
          </p:cNvPr>
          <p:cNvSpPr>
            <a:spLocks noGrp="1"/>
          </p:cNvSpPr>
          <p:nvPr>
            <p:ph type="sldNum" sz="quarter" idx="12"/>
          </p:nvPr>
        </p:nvSpPr>
        <p:spPr/>
        <p:txBody>
          <a:bodyPr/>
          <a:lstStyle/>
          <a:p>
            <a:fld id="{930F7E02-712C-C14C-9509-BBAC7ABB572D}" type="slidenum">
              <a:rPr lang="de-DE" smtClean="0"/>
              <a:pPr/>
              <a:t>19</a:t>
            </a:fld>
            <a:endParaRPr lang="de-DE" dirty="0"/>
          </a:p>
        </p:txBody>
      </p:sp>
    </p:spTree>
    <p:extLst>
      <p:ext uri="{BB962C8B-B14F-4D97-AF65-F5344CB8AC3E}">
        <p14:creationId xmlns:p14="http://schemas.microsoft.com/office/powerpoint/2010/main" val="413320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F3ED2-988B-5649-9F72-100594D000FE}"/>
              </a:ext>
            </a:extLst>
          </p:cNvPr>
          <p:cNvSpPr>
            <a:spLocks noGrp="1"/>
          </p:cNvSpPr>
          <p:nvPr>
            <p:ph type="title"/>
          </p:nvPr>
        </p:nvSpPr>
        <p:spPr/>
        <p:txBody>
          <a:bodyPr/>
          <a:lstStyle/>
          <a:p>
            <a:r>
              <a:rPr lang="de-DE" dirty="0"/>
              <a:t>Überblick</a:t>
            </a:r>
          </a:p>
        </p:txBody>
      </p:sp>
      <p:sp>
        <p:nvSpPr>
          <p:cNvPr id="3" name="Inhaltsplatzhalter 2">
            <a:extLst>
              <a:ext uri="{FF2B5EF4-FFF2-40B4-BE49-F238E27FC236}">
                <a16:creationId xmlns:a16="http://schemas.microsoft.com/office/drawing/2014/main" id="{6C33868B-694E-0143-B163-F74C5E8B8C66}"/>
              </a:ext>
            </a:extLst>
          </p:cNvPr>
          <p:cNvSpPr>
            <a:spLocks noGrp="1"/>
          </p:cNvSpPr>
          <p:nvPr>
            <p:ph idx="1"/>
          </p:nvPr>
        </p:nvSpPr>
        <p:spPr/>
        <p:txBody>
          <a:bodyPr>
            <a:normAutofit fontScale="92500" lnSpcReduction="20000"/>
          </a:bodyPr>
          <a:lstStyle/>
          <a:p>
            <a:pPr marL="742950" indent="-742950">
              <a:buFont typeface="+mj-lt"/>
              <a:buAutoNum type="arabicParenR"/>
            </a:pPr>
            <a:r>
              <a:rPr lang="de-DE" sz="3600" dirty="0"/>
              <a:t>Wozu Autorität?</a:t>
            </a:r>
          </a:p>
          <a:p>
            <a:pPr marL="742950" indent="-742950">
              <a:buFont typeface="+mj-lt"/>
              <a:buAutoNum type="arabicParenR"/>
            </a:pPr>
            <a:r>
              <a:rPr lang="de-DE" sz="3600" dirty="0"/>
              <a:t>Woher kommt Autorität und Unterordnung?</a:t>
            </a:r>
            <a:br>
              <a:rPr lang="de-DE" sz="3600" dirty="0"/>
            </a:br>
            <a:r>
              <a:rPr lang="de-DE" sz="3600" dirty="0">
                <a:sym typeface="Wingdings" pitchFamily="2" charset="2"/>
              </a:rPr>
              <a:t> Göttliche </a:t>
            </a:r>
            <a:r>
              <a:rPr lang="de-DE" sz="3600" dirty="0"/>
              <a:t>Dreieinigkeit</a:t>
            </a:r>
          </a:p>
          <a:p>
            <a:pPr marL="742950" indent="-742950">
              <a:buFont typeface="+mj-lt"/>
              <a:buAutoNum type="arabicParenR"/>
            </a:pPr>
            <a:r>
              <a:rPr lang="de-DE" sz="3600" dirty="0"/>
              <a:t>Wie Gott Heute regiert?</a:t>
            </a:r>
            <a:br>
              <a:rPr lang="de-DE" sz="3600" dirty="0"/>
            </a:br>
            <a:r>
              <a:rPr lang="de-DE" sz="3600" dirty="0"/>
              <a:t>Direkte und delegierte Autorität</a:t>
            </a:r>
          </a:p>
          <a:p>
            <a:pPr marL="742950" indent="-742950">
              <a:buFont typeface="+mj-lt"/>
              <a:buAutoNum type="arabicParenR"/>
            </a:pPr>
            <a:r>
              <a:rPr lang="de-DE" sz="3600" dirty="0"/>
              <a:t>Was ist biblische Unterordnung (Wesen)?</a:t>
            </a:r>
          </a:p>
          <a:p>
            <a:r>
              <a:rPr lang="de-DE" sz="3600" dirty="0"/>
              <a:t>Ausübung und Umgang damit: 17.+18.3.2023</a:t>
            </a:r>
          </a:p>
          <a:p>
            <a:endParaRPr lang="de-DE" sz="3600" dirty="0"/>
          </a:p>
        </p:txBody>
      </p:sp>
      <p:sp>
        <p:nvSpPr>
          <p:cNvPr id="4" name="Datumsplatzhalter 3">
            <a:extLst>
              <a:ext uri="{FF2B5EF4-FFF2-40B4-BE49-F238E27FC236}">
                <a16:creationId xmlns:a16="http://schemas.microsoft.com/office/drawing/2014/main" id="{9BA53350-CE70-BD46-9027-105157544CDF}"/>
              </a:ext>
            </a:extLst>
          </p:cNvPr>
          <p:cNvSpPr>
            <a:spLocks noGrp="1"/>
          </p:cNvSpPr>
          <p:nvPr>
            <p:ph type="dt" sz="half" idx="10"/>
          </p:nvPr>
        </p:nvSpPr>
        <p:spPr/>
        <p:txBody>
          <a:bodyPr/>
          <a:lstStyle/>
          <a:p>
            <a:fld id="{DD25928F-7306-A34E-AA61-9A25C7A8A888}" type="datetime1">
              <a:rPr lang="de-AT" smtClean="0"/>
              <a:t>21.01.23</a:t>
            </a:fld>
            <a:endParaRPr lang="de-DE"/>
          </a:p>
        </p:txBody>
      </p:sp>
      <p:cxnSp>
        <p:nvCxnSpPr>
          <p:cNvPr id="6" name="Gerade Verbindung 5">
            <a:extLst>
              <a:ext uri="{FF2B5EF4-FFF2-40B4-BE49-F238E27FC236}">
                <a16:creationId xmlns:a16="http://schemas.microsoft.com/office/drawing/2014/main" id="{692EA5FB-399E-2F97-09B0-5D5063ED4EB8}"/>
              </a:ext>
            </a:extLst>
          </p:cNvPr>
          <p:cNvCxnSpPr>
            <a:cxnSpLocks/>
          </p:cNvCxnSpPr>
          <p:nvPr/>
        </p:nvCxnSpPr>
        <p:spPr>
          <a:xfrm>
            <a:off x="147145" y="5159229"/>
            <a:ext cx="9927439"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Foliennummernplatzhalter 4">
            <a:extLst>
              <a:ext uri="{FF2B5EF4-FFF2-40B4-BE49-F238E27FC236}">
                <a16:creationId xmlns:a16="http://schemas.microsoft.com/office/drawing/2014/main" id="{ED85F39E-BF75-20F6-C33D-8BC28AA79357}"/>
              </a:ext>
            </a:extLst>
          </p:cNvPr>
          <p:cNvSpPr>
            <a:spLocks noGrp="1"/>
          </p:cNvSpPr>
          <p:nvPr>
            <p:ph type="sldNum" sz="quarter" idx="12"/>
          </p:nvPr>
        </p:nvSpPr>
        <p:spPr/>
        <p:txBody>
          <a:bodyPr/>
          <a:lstStyle/>
          <a:p>
            <a:fld id="{930F7E02-712C-C14C-9509-BBAC7ABB572D}" type="slidenum">
              <a:rPr lang="de-DE" smtClean="0"/>
              <a:pPr/>
              <a:t>2</a:t>
            </a:fld>
            <a:endParaRPr lang="de-DE" dirty="0"/>
          </a:p>
        </p:txBody>
      </p:sp>
    </p:spTree>
    <p:extLst>
      <p:ext uri="{BB962C8B-B14F-4D97-AF65-F5344CB8AC3E}">
        <p14:creationId xmlns:p14="http://schemas.microsoft.com/office/powerpoint/2010/main" val="171745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D6FC3-0F56-409B-B3BE-1C4C895C7111}"/>
              </a:ext>
            </a:extLst>
          </p:cNvPr>
          <p:cNvSpPr>
            <a:spLocks noGrp="1"/>
          </p:cNvSpPr>
          <p:nvPr>
            <p:ph type="title"/>
          </p:nvPr>
        </p:nvSpPr>
        <p:spPr>
          <a:xfrm>
            <a:off x="317784" y="464299"/>
            <a:ext cx="8569069" cy="785661"/>
          </a:xfrm>
        </p:spPr>
        <p:txBody>
          <a:bodyPr/>
          <a:lstStyle/>
          <a:p>
            <a:r>
              <a:rPr lang="de-AT" dirty="0"/>
              <a:t>Gott selbst ist Ordnung!</a:t>
            </a:r>
          </a:p>
        </p:txBody>
      </p:sp>
      <p:sp>
        <p:nvSpPr>
          <p:cNvPr id="3" name="Inhaltsplatzhalter 2">
            <a:extLst>
              <a:ext uri="{FF2B5EF4-FFF2-40B4-BE49-F238E27FC236}">
                <a16:creationId xmlns:a16="http://schemas.microsoft.com/office/drawing/2014/main" id="{11180801-5E04-00CE-C91F-E6B7245CCE7D}"/>
              </a:ext>
            </a:extLst>
          </p:cNvPr>
          <p:cNvSpPr>
            <a:spLocks noGrp="1"/>
          </p:cNvSpPr>
          <p:nvPr>
            <p:ph idx="1"/>
          </p:nvPr>
        </p:nvSpPr>
        <p:spPr>
          <a:xfrm>
            <a:off x="317784" y="1249960"/>
            <a:ext cx="9005604" cy="4657128"/>
          </a:xfrm>
        </p:spPr>
        <p:txBody>
          <a:bodyPr>
            <a:normAutofit fontScale="92500" lnSpcReduction="10000"/>
          </a:bodyPr>
          <a:lstStyle/>
          <a:p>
            <a:r>
              <a:rPr lang="de-AT" sz="3600" dirty="0">
                <a:latin typeface="Lato" panose="020F0502020204030203" pitchFamily="34" charset="77"/>
              </a:rPr>
              <a:t>Autorität</a:t>
            </a:r>
            <a:r>
              <a:rPr lang="de-AT" sz="3600" dirty="0"/>
              <a:t> ist etwas </a:t>
            </a:r>
            <a:r>
              <a:rPr lang="de-AT" sz="3600" dirty="0">
                <a:latin typeface="Lato" panose="020F0502020204030203" pitchFamily="34" charset="77"/>
              </a:rPr>
              <a:t>Gutes, Göttliches</a:t>
            </a:r>
            <a:br>
              <a:rPr lang="de-AT" sz="3600" dirty="0"/>
            </a:br>
            <a:r>
              <a:rPr lang="de-AT" sz="3600" dirty="0">
                <a:sym typeface="Wingdings" pitchFamily="2" charset="2"/>
              </a:rPr>
              <a:t> ewige Belohnung</a:t>
            </a:r>
          </a:p>
          <a:p>
            <a:r>
              <a:rPr lang="de-AT" sz="3600" dirty="0">
                <a:latin typeface="Lato" panose="020F0502020204030203" pitchFamily="34" charset="77"/>
                <a:sym typeface="Wingdings" pitchFamily="2" charset="2"/>
              </a:rPr>
              <a:t>Unterordnung</a:t>
            </a:r>
            <a:r>
              <a:rPr lang="de-AT" sz="3600" dirty="0">
                <a:sym typeface="Wingdings" pitchFamily="2" charset="2"/>
              </a:rPr>
              <a:t> ist etwas </a:t>
            </a:r>
            <a:r>
              <a:rPr lang="de-AT" sz="3600" dirty="0">
                <a:latin typeface="Lato" panose="020F0502020204030203" pitchFamily="34" charset="77"/>
                <a:sym typeface="Wingdings" pitchFamily="2" charset="2"/>
              </a:rPr>
              <a:t>Gutes, Göttliches</a:t>
            </a:r>
          </a:p>
          <a:p>
            <a:r>
              <a:rPr lang="de-AT" sz="3600" dirty="0">
                <a:sym typeface="Wingdings" pitchFamily="2" charset="2"/>
              </a:rPr>
              <a:t>Beide haben gar nichts mit Fähigkeit und Wert zu tun</a:t>
            </a:r>
          </a:p>
          <a:p>
            <a:r>
              <a:rPr lang="de-AT" sz="3600" dirty="0">
                <a:sym typeface="Wingdings" pitchFamily="2" charset="2"/>
              </a:rPr>
              <a:t>Die Lehre, dass eine untergeordnete Rolle  jemanden entwertet, ist eine Lästerung gegen Jesus und dem Heiligen Geist</a:t>
            </a:r>
            <a:endParaRPr lang="de-AT" sz="3600" dirty="0"/>
          </a:p>
        </p:txBody>
      </p:sp>
      <p:sp>
        <p:nvSpPr>
          <p:cNvPr id="4" name="Datumsplatzhalter 3">
            <a:extLst>
              <a:ext uri="{FF2B5EF4-FFF2-40B4-BE49-F238E27FC236}">
                <a16:creationId xmlns:a16="http://schemas.microsoft.com/office/drawing/2014/main" id="{939F89D9-1FCC-BC33-3A0F-33E5F18DF790}"/>
              </a:ext>
            </a:extLst>
          </p:cNvPr>
          <p:cNvSpPr>
            <a:spLocks noGrp="1"/>
          </p:cNvSpPr>
          <p:nvPr>
            <p:ph type="dt" sz="half" idx="10"/>
          </p:nvPr>
        </p:nvSpPr>
        <p:spPr/>
        <p:txBody>
          <a:bodyPr/>
          <a:lstStyle/>
          <a:p>
            <a:fld id="{7526FBF1-7D43-A24B-93D6-EACDFB42AC9B}" type="datetime1">
              <a:rPr lang="de-AT" smtClean="0"/>
              <a:t>21.01.23</a:t>
            </a:fld>
            <a:endParaRPr lang="de-DE"/>
          </a:p>
        </p:txBody>
      </p:sp>
      <p:sp>
        <p:nvSpPr>
          <p:cNvPr id="5" name="Foliennummernplatzhalter 4">
            <a:extLst>
              <a:ext uri="{FF2B5EF4-FFF2-40B4-BE49-F238E27FC236}">
                <a16:creationId xmlns:a16="http://schemas.microsoft.com/office/drawing/2014/main" id="{80591388-7732-E1E3-ABD3-21E7EA9EDFE8}"/>
              </a:ext>
            </a:extLst>
          </p:cNvPr>
          <p:cNvSpPr>
            <a:spLocks noGrp="1"/>
          </p:cNvSpPr>
          <p:nvPr>
            <p:ph type="sldNum" sz="quarter" idx="12"/>
          </p:nvPr>
        </p:nvSpPr>
        <p:spPr/>
        <p:txBody>
          <a:bodyPr/>
          <a:lstStyle/>
          <a:p>
            <a:fld id="{930F7E02-712C-C14C-9509-BBAC7ABB572D}" type="slidenum">
              <a:rPr lang="de-DE" smtClean="0"/>
              <a:pPr/>
              <a:t>20</a:t>
            </a:fld>
            <a:endParaRPr lang="de-DE" dirty="0"/>
          </a:p>
        </p:txBody>
      </p:sp>
    </p:spTree>
    <p:extLst>
      <p:ext uri="{BB962C8B-B14F-4D97-AF65-F5344CB8AC3E}">
        <p14:creationId xmlns:p14="http://schemas.microsoft.com/office/powerpoint/2010/main" val="58248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DBAFC-9FC0-82EE-7720-3B149EA63483}"/>
              </a:ext>
            </a:extLst>
          </p:cNvPr>
          <p:cNvSpPr>
            <a:spLocks noGrp="1"/>
          </p:cNvSpPr>
          <p:nvPr>
            <p:ph type="title"/>
          </p:nvPr>
        </p:nvSpPr>
        <p:spPr/>
        <p:txBody>
          <a:bodyPr/>
          <a:lstStyle/>
          <a:p>
            <a:r>
              <a:rPr lang="de-AT" dirty="0"/>
              <a:t>3) Wie Gott heute regiert?</a:t>
            </a:r>
            <a:br>
              <a:rPr lang="de-AT" dirty="0"/>
            </a:br>
            <a:r>
              <a:rPr lang="de-AT" dirty="0"/>
              <a:t>Wie Gott heute Autorität ausübt?</a:t>
            </a:r>
          </a:p>
        </p:txBody>
      </p:sp>
      <p:sp>
        <p:nvSpPr>
          <p:cNvPr id="3" name="Inhaltsplatzhalter 2">
            <a:extLst>
              <a:ext uri="{FF2B5EF4-FFF2-40B4-BE49-F238E27FC236}">
                <a16:creationId xmlns:a16="http://schemas.microsoft.com/office/drawing/2014/main" id="{5FB1D2C2-163D-34CC-22D3-D5D116B7B309}"/>
              </a:ext>
            </a:extLst>
          </p:cNvPr>
          <p:cNvSpPr>
            <a:spLocks noGrp="1"/>
          </p:cNvSpPr>
          <p:nvPr>
            <p:ph idx="1"/>
          </p:nvPr>
        </p:nvSpPr>
        <p:spPr>
          <a:xfrm>
            <a:off x="317784" y="1801814"/>
            <a:ext cx="9767510" cy="4105274"/>
          </a:xfrm>
        </p:spPr>
        <p:txBody>
          <a:bodyPr>
            <a:normAutofit fontScale="92500" lnSpcReduction="10000"/>
          </a:bodyPr>
          <a:lstStyle/>
          <a:p>
            <a:pPr marL="0" indent="0" algn="ctr">
              <a:buNone/>
            </a:pPr>
            <a:r>
              <a:rPr lang="de-AT" sz="3900" dirty="0">
                <a:latin typeface="Lato" panose="020F0502020204030203" pitchFamily="34" charset="77"/>
              </a:rPr>
              <a:t>Direkt </a:t>
            </a:r>
            <a:r>
              <a:rPr lang="de-AT" sz="3900" dirty="0"/>
              <a:t>durch</a:t>
            </a:r>
          </a:p>
          <a:p>
            <a:pPr marL="0" indent="0" algn="ctr">
              <a:buNone/>
            </a:pPr>
            <a:r>
              <a:rPr lang="de-AT" sz="3900" dirty="0">
                <a:latin typeface="Lato" panose="020F0502020204030203" pitchFamily="34" charset="77"/>
              </a:rPr>
              <a:t>Die Heilige Schrift, das Wort Gottes:</a:t>
            </a:r>
          </a:p>
          <a:p>
            <a:r>
              <a:rPr lang="de-AT" sz="3900" dirty="0"/>
              <a:t>Inspiration</a:t>
            </a:r>
          </a:p>
          <a:p>
            <a:r>
              <a:rPr lang="de-AT" sz="3900" dirty="0"/>
              <a:t>Auslegung</a:t>
            </a:r>
          </a:p>
          <a:p>
            <a:pPr marL="0" indent="0" algn="ctr">
              <a:buNone/>
            </a:pPr>
            <a:r>
              <a:rPr lang="de-AT" sz="3900" dirty="0">
                <a:latin typeface="Lato" panose="020F0502020204030203" pitchFamily="34" charset="77"/>
              </a:rPr>
              <a:t>Die Schrift steht über mir</a:t>
            </a:r>
            <a:br>
              <a:rPr lang="de-AT" sz="3600" dirty="0">
                <a:latin typeface="Lato" panose="020F0502020204030203" pitchFamily="34" charset="77"/>
              </a:rPr>
            </a:br>
            <a:r>
              <a:rPr lang="de-AT" sz="3900" dirty="0"/>
              <a:t>und nicht ich über der Schrift!</a:t>
            </a:r>
          </a:p>
        </p:txBody>
      </p:sp>
      <p:sp>
        <p:nvSpPr>
          <p:cNvPr id="4" name="Datumsplatzhalter 3">
            <a:extLst>
              <a:ext uri="{FF2B5EF4-FFF2-40B4-BE49-F238E27FC236}">
                <a16:creationId xmlns:a16="http://schemas.microsoft.com/office/drawing/2014/main" id="{ECC9B7F5-53C0-1705-3C17-E6678C03C59F}"/>
              </a:ext>
            </a:extLst>
          </p:cNvPr>
          <p:cNvSpPr>
            <a:spLocks noGrp="1"/>
          </p:cNvSpPr>
          <p:nvPr>
            <p:ph type="dt" sz="half" idx="10"/>
          </p:nvPr>
        </p:nvSpPr>
        <p:spPr/>
        <p:txBody>
          <a:bodyPr/>
          <a:lstStyle/>
          <a:p>
            <a:fld id="{5AEE69D8-1A5B-794A-BBB9-13497B23B414}" type="datetime1">
              <a:rPr lang="de-AT" smtClean="0"/>
              <a:t>21.01.23</a:t>
            </a:fld>
            <a:endParaRPr lang="de-DE"/>
          </a:p>
        </p:txBody>
      </p:sp>
      <p:sp>
        <p:nvSpPr>
          <p:cNvPr id="5" name="Foliennummernplatzhalter 4">
            <a:extLst>
              <a:ext uri="{FF2B5EF4-FFF2-40B4-BE49-F238E27FC236}">
                <a16:creationId xmlns:a16="http://schemas.microsoft.com/office/drawing/2014/main" id="{A2CFB992-2057-0BAD-39D9-248F3D362E6C}"/>
              </a:ext>
            </a:extLst>
          </p:cNvPr>
          <p:cNvSpPr>
            <a:spLocks noGrp="1"/>
          </p:cNvSpPr>
          <p:nvPr>
            <p:ph type="sldNum" sz="quarter" idx="12"/>
          </p:nvPr>
        </p:nvSpPr>
        <p:spPr/>
        <p:txBody>
          <a:bodyPr/>
          <a:lstStyle/>
          <a:p>
            <a:fld id="{930F7E02-712C-C14C-9509-BBAC7ABB572D}" type="slidenum">
              <a:rPr lang="de-DE" smtClean="0"/>
              <a:pPr/>
              <a:t>21</a:t>
            </a:fld>
            <a:endParaRPr lang="de-DE" dirty="0"/>
          </a:p>
        </p:txBody>
      </p:sp>
    </p:spTree>
    <p:extLst>
      <p:ext uri="{BB962C8B-B14F-4D97-AF65-F5344CB8AC3E}">
        <p14:creationId xmlns:p14="http://schemas.microsoft.com/office/powerpoint/2010/main" val="181406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DBAFC-9FC0-82EE-7720-3B149EA63483}"/>
              </a:ext>
            </a:extLst>
          </p:cNvPr>
          <p:cNvSpPr>
            <a:spLocks noGrp="1"/>
          </p:cNvSpPr>
          <p:nvPr>
            <p:ph type="title"/>
          </p:nvPr>
        </p:nvSpPr>
        <p:spPr/>
        <p:txBody>
          <a:bodyPr/>
          <a:lstStyle/>
          <a:p>
            <a:r>
              <a:rPr lang="de-AT" dirty="0"/>
              <a:t>Wie Gott heute regiert?</a:t>
            </a:r>
            <a:br>
              <a:rPr lang="de-AT" dirty="0"/>
            </a:br>
            <a:r>
              <a:rPr lang="de-AT" dirty="0"/>
              <a:t>Wie Gott heute Autorität ausübt?</a:t>
            </a:r>
          </a:p>
        </p:txBody>
      </p:sp>
      <p:sp>
        <p:nvSpPr>
          <p:cNvPr id="3" name="Inhaltsplatzhalter 2">
            <a:extLst>
              <a:ext uri="{FF2B5EF4-FFF2-40B4-BE49-F238E27FC236}">
                <a16:creationId xmlns:a16="http://schemas.microsoft.com/office/drawing/2014/main" id="{5FB1D2C2-163D-34CC-22D3-D5D116B7B309}"/>
              </a:ext>
            </a:extLst>
          </p:cNvPr>
          <p:cNvSpPr>
            <a:spLocks noGrp="1"/>
          </p:cNvSpPr>
          <p:nvPr>
            <p:ph idx="1"/>
          </p:nvPr>
        </p:nvSpPr>
        <p:spPr>
          <a:xfrm>
            <a:off x="317784" y="2146823"/>
            <a:ext cx="9005604" cy="3025680"/>
          </a:xfrm>
        </p:spPr>
        <p:txBody>
          <a:bodyPr>
            <a:normAutofit/>
          </a:bodyPr>
          <a:lstStyle/>
          <a:p>
            <a:pPr marL="0" indent="0" algn="ctr">
              <a:buNone/>
            </a:pPr>
            <a:r>
              <a:rPr lang="de-AT" sz="3600" dirty="0">
                <a:latin typeface="Lato" panose="020F0502020204030203" pitchFamily="34" charset="77"/>
              </a:rPr>
              <a:t>Direkt </a:t>
            </a:r>
            <a:r>
              <a:rPr lang="de-AT" sz="3600" dirty="0"/>
              <a:t>durch den</a:t>
            </a:r>
            <a:endParaRPr lang="de-AT" sz="3600" dirty="0">
              <a:latin typeface="Lato" panose="020F0502020204030203" pitchFamily="34" charset="77"/>
            </a:endParaRPr>
          </a:p>
          <a:p>
            <a:pPr marL="0" indent="0" algn="ctr">
              <a:buNone/>
            </a:pPr>
            <a:r>
              <a:rPr lang="de-AT" sz="3600" dirty="0">
                <a:latin typeface="Lato" panose="020F0502020204030203" pitchFamily="34" charset="77"/>
              </a:rPr>
              <a:t>Heiligen Geist</a:t>
            </a:r>
            <a:endParaRPr lang="de-AT" sz="3600" dirty="0"/>
          </a:p>
          <a:p>
            <a:pPr marL="0" indent="0" algn="ctr">
              <a:buNone/>
            </a:pPr>
            <a:r>
              <a:rPr lang="de-AT" sz="3600" dirty="0"/>
              <a:t>Der Heilige Geist </a:t>
            </a:r>
            <a:r>
              <a:rPr lang="de-AT" sz="3600" dirty="0">
                <a:latin typeface="Lato" panose="020F0502020204030203" pitchFamily="34" charset="77"/>
              </a:rPr>
              <a:t>wohnt</a:t>
            </a:r>
            <a:r>
              <a:rPr lang="de-AT" sz="3600" dirty="0"/>
              <a:t> in jedem Gläubigen und </a:t>
            </a:r>
            <a:r>
              <a:rPr lang="de-AT" sz="3600" dirty="0">
                <a:latin typeface="Lato" panose="020F0502020204030203" pitchFamily="34" charset="77"/>
              </a:rPr>
              <a:t>führt</a:t>
            </a:r>
            <a:r>
              <a:rPr lang="de-AT" sz="3600" dirty="0"/>
              <a:t> immer im Einklang mit der </a:t>
            </a:r>
            <a:r>
              <a:rPr lang="de-AT" sz="3600" dirty="0">
                <a:latin typeface="Lato" panose="020F0502020204030203" pitchFamily="34" charset="77"/>
              </a:rPr>
              <a:t>Schrift!</a:t>
            </a:r>
          </a:p>
        </p:txBody>
      </p:sp>
      <p:sp>
        <p:nvSpPr>
          <p:cNvPr id="4" name="Datumsplatzhalter 3">
            <a:extLst>
              <a:ext uri="{FF2B5EF4-FFF2-40B4-BE49-F238E27FC236}">
                <a16:creationId xmlns:a16="http://schemas.microsoft.com/office/drawing/2014/main" id="{ECC9B7F5-53C0-1705-3C17-E6678C03C59F}"/>
              </a:ext>
            </a:extLst>
          </p:cNvPr>
          <p:cNvSpPr>
            <a:spLocks noGrp="1"/>
          </p:cNvSpPr>
          <p:nvPr>
            <p:ph type="dt" sz="half" idx="10"/>
          </p:nvPr>
        </p:nvSpPr>
        <p:spPr/>
        <p:txBody>
          <a:bodyPr/>
          <a:lstStyle/>
          <a:p>
            <a:fld id="{01B4F1DA-BC85-E74F-AFBA-2C1C4C02A606}" type="datetime1">
              <a:rPr lang="de-AT" smtClean="0"/>
              <a:t>21.01.23</a:t>
            </a:fld>
            <a:endParaRPr lang="de-DE"/>
          </a:p>
        </p:txBody>
      </p:sp>
      <p:sp>
        <p:nvSpPr>
          <p:cNvPr id="5" name="Foliennummernplatzhalter 4">
            <a:extLst>
              <a:ext uri="{FF2B5EF4-FFF2-40B4-BE49-F238E27FC236}">
                <a16:creationId xmlns:a16="http://schemas.microsoft.com/office/drawing/2014/main" id="{5AB3AFF4-C66C-3D8D-63EE-9807B97226B4}"/>
              </a:ext>
            </a:extLst>
          </p:cNvPr>
          <p:cNvSpPr>
            <a:spLocks noGrp="1"/>
          </p:cNvSpPr>
          <p:nvPr>
            <p:ph type="sldNum" sz="quarter" idx="12"/>
          </p:nvPr>
        </p:nvSpPr>
        <p:spPr/>
        <p:txBody>
          <a:bodyPr/>
          <a:lstStyle/>
          <a:p>
            <a:fld id="{930F7E02-712C-C14C-9509-BBAC7ABB572D}" type="slidenum">
              <a:rPr lang="de-DE" smtClean="0"/>
              <a:pPr/>
              <a:t>22</a:t>
            </a:fld>
            <a:endParaRPr lang="de-DE" dirty="0"/>
          </a:p>
        </p:txBody>
      </p:sp>
    </p:spTree>
    <p:extLst>
      <p:ext uri="{BB962C8B-B14F-4D97-AF65-F5344CB8AC3E}">
        <p14:creationId xmlns:p14="http://schemas.microsoft.com/office/powerpoint/2010/main" val="123156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29C0C-B341-D6F2-1B2C-0EA9726CC397}"/>
              </a:ext>
            </a:extLst>
          </p:cNvPr>
          <p:cNvSpPr>
            <a:spLocks noGrp="1"/>
          </p:cNvSpPr>
          <p:nvPr>
            <p:ph type="title"/>
          </p:nvPr>
        </p:nvSpPr>
        <p:spPr/>
        <p:txBody>
          <a:bodyPr/>
          <a:lstStyle/>
          <a:p>
            <a:r>
              <a:rPr lang="de-AT" dirty="0"/>
              <a:t>Die Stimme – die Führung – des Heiligen Geistes richtig erkennen</a:t>
            </a:r>
          </a:p>
        </p:txBody>
      </p:sp>
      <p:sp>
        <p:nvSpPr>
          <p:cNvPr id="3" name="Inhaltsplatzhalter 2">
            <a:extLst>
              <a:ext uri="{FF2B5EF4-FFF2-40B4-BE49-F238E27FC236}">
                <a16:creationId xmlns:a16="http://schemas.microsoft.com/office/drawing/2014/main" id="{85EFADD8-A949-8137-0557-ADA343FFAE56}"/>
              </a:ext>
            </a:extLst>
          </p:cNvPr>
          <p:cNvSpPr>
            <a:spLocks noGrp="1"/>
          </p:cNvSpPr>
          <p:nvPr>
            <p:ph idx="1"/>
          </p:nvPr>
        </p:nvSpPr>
        <p:spPr/>
        <p:txBody>
          <a:bodyPr>
            <a:normAutofit/>
          </a:bodyPr>
          <a:lstStyle/>
          <a:p>
            <a:r>
              <a:rPr lang="de-AT" sz="3600" dirty="0"/>
              <a:t>Die Welt, unser Fleisch (unsere Gefühle) und der Teufel versuchen uns zu verleiten</a:t>
            </a:r>
          </a:p>
          <a:p>
            <a:r>
              <a:rPr lang="de-AT" sz="3600" dirty="0">
                <a:latin typeface="Lato" panose="020F0502020204030203" pitchFamily="34" charset="77"/>
              </a:rPr>
              <a:t>Prüfe</a:t>
            </a:r>
            <a:r>
              <a:rPr lang="de-AT" sz="3600" dirty="0"/>
              <a:t>, um sicher zu sein und </a:t>
            </a:r>
            <a:r>
              <a:rPr lang="de-AT" sz="3600" dirty="0">
                <a:latin typeface="Lato" panose="020F0502020204030203" pitchFamily="34" charset="77"/>
              </a:rPr>
              <a:t>gehorche</a:t>
            </a:r>
          </a:p>
          <a:p>
            <a:r>
              <a:rPr lang="de-AT" sz="3600" dirty="0"/>
              <a:t>Wer hat Autorität in meinen Leben:</a:t>
            </a:r>
            <a:br>
              <a:rPr lang="de-AT" sz="3600" dirty="0"/>
            </a:br>
            <a:r>
              <a:rPr lang="de-AT" sz="3600" dirty="0"/>
              <a:t>der Heilige Geist oder meine Gefühle?</a:t>
            </a:r>
            <a:br>
              <a:rPr lang="de-AT" sz="3600" dirty="0"/>
            </a:br>
            <a:r>
              <a:rPr lang="de-AT" sz="3600" dirty="0"/>
              <a:t>Galater 5,16-17</a:t>
            </a:r>
          </a:p>
        </p:txBody>
      </p:sp>
      <p:sp>
        <p:nvSpPr>
          <p:cNvPr id="4" name="Datumsplatzhalter 3">
            <a:extLst>
              <a:ext uri="{FF2B5EF4-FFF2-40B4-BE49-F238E27FC236}">
                <a16:creationId xmlns:a16="http://schemas.microsoft.com/office/drawing/2014/main" id="{6F49F17C-B8F9-DDDB-441D-B96B486761A0}"/>
              </a:ext>
            </a:extLst>
          </p:cNvPr>
          <p:cNvSpPr>
            <a:spLocks noGrp="1"/>
          </p:cNvSpPr>
          <p:nvPr>
            <p:ph type="dt" sz="half" idx="10"/>
          </p:nvPr>
        </p:nvSpPr>
        <p:spPr/>
        <p:txBody>
          <a:bodyPr/>
          <a:lstStyle/>
          <a:p>
            <a:fld id="{15C187A7-4EC1-2145-BC08-21B79ED38DF8}" type="datetime1">
              <a:rPr lang="de-AT" smtClean="0"/>
              <a:t>21.01.23</a:t>
            </a:fld>
            <a:endParaRPr lang="de-DE"/>
          </a:p>
        </p:txBody>
      </p:sp>
      <p:sp>
        <p:nvSpPr>
          <p:cNvPr id="5" name="Foliennummernplatzhalter 4">
            <a:extLst>
              <a:ext uri="{FF2B5EF4-FFF2-40B4-BE49-F238E27FC236}">
                <a16:creationId xmlns:a16="http://schemas.microsoft.com/office/drawing/2014/main" id="{4AFF73D4-5562-5EEC-E5ED-CDA253446FF4}"/>
              </a:ext>
            </a:extLst>
          </p:cNvPr>
          <p:cNvSpPr>
            <a:spLocks noGrp="1"/>
          </p:cNvSpPr>
          <p:nvPr>
            <p:ph type="sldNum" sz="quarter" idx="12"/>
          </p:nvPr>
        </p:nvSpPr>
        <p:spPr/>
        <p:txBody>
          <a:bodyPr/>
          <a:lstStyle/>
          <a:p>
            <a:fld id="{930F7E02-712C-C14C-9509-BBAC7ABB572D}" type="slidenum">
              <a:rPr lang="de-DE" smtClean="0"/>
              <a:pPr/>
              <a:t>23</a:t>
            </a:fld>
            <a:endParaRPr lang="de-DE" dirty="0"/>
          </a:p>
        </p:txBody>
      </p:sp>
    </p:spTree>
    <p:extLst>
      <p:ext uri="{BB962C8B-B14F-4D97-AF65-F5344CB8AC3E}">
        <p14:creationId xmlns:p14="http://schemas.microsoft.com/office/powerpoint/2010/main" val="313660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E35EB-8A1D-8C9F-2E46-871C1F73E4DB}"/>
              </a:ext>
            </a:extLst>
          </p:cNvPr>
          <p:cNvSpPr>
            <a:spLocks noGrp="1"/>
          </p:cNvSpPr>
          <p:nvPr>
            <p:ph type="title"/>
          </p:nvPr>
        </p:nvSpPr>
        <p:spPr>
          <a:xfrm>
            <a:off x="317784" y="112269"/>
            <a:ext cx="8734935" cy="1054617"/>
          </a:xfrm>
        </p:spPr>
        <p:txBody>
          <a:bodyPr/>
          <a:lstStyle/>
          <a:p>
            <a:r>
              <a:rPr lang="de-AT" dirty="0"/>
              <a:t>Wer hat Autorität in meinem Leben:</a:t>
            </a:r>
            <a:br>
              <a:rPr lang="de-AT" dirty="0"/>
            </a:br>
            <a:r>
              <a:rPr lang="de-AT" dirty="0"/>
              <a:t>Der Heilige Geist oder meine Gefühle?</a:t>
            </a:r>
          </a:p>
        </p:txBody>
      </p:sp>
      <p:sp>
        <p:nvSpPr>
          <p:cNvPr id="4" name="Datumsplatzhalter 3">
            <a:extLst>
              <a:ext uri="{FF2B5EF4-FFF2-40B4-BE49-F238E27FC236}">
                <a16:creationId xmlns:a16="http://schemas.microsoft.com/office/drawing/2014/main" id="{7FFA9EA8-4014-2330-F410-17C845192A98}"/>
              </a:ext>
            </a:extLst>
          </p:cNvPr>
          <p:cNvSpPr>
            <a:spLocks noGrp="1"/>
          </p:cNvSpPr>
          <p:nvPr>
            <p:ph type="dt" sz="half" idx="10"/>
          </p:nvPr>
        </p:nvSpPr>
        <p:spPr/>
        <p:txBody>
          <a:bodyPr/>
          <a:lstStyle/>
          <a:p>
            <a:fld id="{F4891B1F-31BE-C345-B46E-F97611520207}" type="datetime1">
              <a:rPr lang="de-AT" smtClean="0"/>
              <a:t>21.01.23</a:t>
            </a:fld>
            <a:endParaRPr lang="de-DE"/>
          </a:p>
        </p:txBody>
      </p:sp>
      <p:graphicFrame>
        <p:nvGraphicFramePr>
          <p:cNvPr id="5" name="Tabelle 5">
            <a:extLst>
              <a:ext uri="{FF2B5EF4-FFF2-40B4-BE49-F238E27FC236}">
                <a16:creationId xmlns:a16="http://schemas.microsoft.com/office/drawing/2014/main" id="{BDC8E84D-DCBF-E800-9BDF-85F95D052AAD}"/>
              </a:ext>
            </a:extLst>
          </p:cNvPr>
          <p:cNvGraphicFramePr>
            <a:graphicFrameLocks noGrp="1"/>
          </p:cNvGraphicFramePr>
          <p:nvPr>
            <p:extLst>
              <p:ext uri="{D42A27DB-BD31-4B8C-83A1-F6EECF244321}">
                <p14:modId xmlns:p14="http://schemas.microsoft.com/office/powerpoint/2010/main" val="1071293739"/>
              </p:ext>
            </p:extLst>
          </p:nvPr>
        </p:nvGraphicFramePr>
        <p:xfrm>
          <a:off x="317784" y="1344706"/>
          <a:ext cx="9794404" cy="4541520"/>
        </p:xfrm>
        <a:graphic>
          <a:graphicData uri="http://schemas.openxmlformats.org/drawingml/2006/table">
            <a:tbl>
              <a:tblPr>
                <a:tableStyleId>{5C22544A-7EE6-4342-B048-85BDC9FD1C3A}</a:tableStyleId>
              </a:tblPr>
              <a:tblGrid>
                <a:gridCol w="4882587">
                  <a:extLst>
                    <a:ext uri="{9D8B030D-6E8A-4147-A177-3AD203B41FA5}">
                      <a16:colId xmlns:a16="http://schemas.microsoft.com/office/drawing/2014/main" val="1542460193"/>
                    </a:ext>
                  </a:extLst>
                </a:gridCol>
                <a:gridCol w="4911817">
                  <a:extLst>
                    <a:ext uri="{9D8B030D-6E8A-4147-A177-3AD203B41FA5}">
                      <a16:colId xmlns:a16="http://schemas.microsoft.com/office/drawing/2014/main" val="3009750110"/>
                    </a:ext>
                  </a:extLst>
                </a:gridCol>
              </a:tblGrid>
              <a:tr h="444490">
                <a:tc gridSpan="2">
                  <a:txBody>
                    <a:bodyPr/>
                    <a:lstStyle/>
                    <a:p>
                      <a:pPr algn="ctr"/>
                      <a:r>
                        <a:rPr lang="de-AT" sz="3200" dirty="0">
                          <a:latin typeface="+mj-lt"/>
                        </a:rPr>
                        <a:t>Galater 5, 16-17</a:t>
                      </a:r>
                    </a:p>
                  </a:txBody>
                  <a:tcPr>
                    <a:noFill/>
                  </a:tcPr>
                </a:tc>
                <a:tc hMerge="1">
                  <a:txBody>
                    <a:bodyPr/>
                    <a:lstStyle/>
                    <a:p>
                      <a:endParaRPr lang="de-AT" dirty="0"/>
                    </a:p>
                  </a:txBody>
                  <a:tcPr/>
                </a:tc>
                <a:extLst>
                  <a:ext uri="{0D108BD9-81ED-4DB2-BD59-A6C34878D82A}">
                    <a16:rowId xmlns:a16="http://schemas.microsoft.com/office/drawing/2014/main" val="2078846915"/>
                  </a:ext>
                </a:extLst>
              </a:tr>
              <a:tr h="444490">
                <a:tc>
                  <a:txBody>
                    <a:bodyPr/>
                    <a:lstStyle/>
                    <a:p>
                      <a:pPr algn="ctr"/>
                      <a:r>
                        <a:rPr lang="de-AT" sz="2400" dirty="0"/>
                        <a:t>Schlachter 2000</a:t>
                      </a:r>
                    </a:p>
                  </a:txBody>
                  <a:tcPr>
                    <a:noFill/>
                  </a:tcPr>
                </a:tc>
                <a:tc>
                  <a:txBody>
                    <a:bodyPr/>
                    <a:lstStyle/>
                    <a:p>
                      <a:pPr algn="ctr"/>
                      <a:r>
                        <a:rPr lang="de-AT" sz="2400" dirty="0"/>
                        <a:t>Neue Genfer Übersetzung</a:t>
                      </a:r>
                    </a:p>
                  </a:txBody>
                  <a:tcPr>
                    <a:solidFill>
                      <a:schemeClr val="bg1">
                        <a:lumMod val="95000"/>
                      </a:schemeClr>
                    </a:solidFill>
                  </a:tcPr>
                </a:tc>
                <a:extLst>
                  <a:ext uri="{0D108BD9-81ED-4DB2-BD59-A6C34878D82A}">
                    <a16:rowId xmlns:a16="http://schemas.microsoft.com/office/drawing/2014/main" val="3495860903"/>
                  </a:ext>
                </a:extLst>
              </a:tr>
              <a:tr h="1424803">
                <a:tc>
                  <a:txBody>
                    <a:bodyPr/>
                    <a:lstStyle/>
                    <a:p>
                      <a:r>
                        <a:rPr lang="de-AT" sz="3200" b="0" i="0" u="none" strike="noStrike" kern="1200" dirty="0">
                          <a:solidFill>
                            <a:schemeClr val="dk1"/>
                          </a:solidFill>
                          <a:effectLst/>
                          <a:latin typeface="+mn-lt"/>
                          <a:ea typeface="+mn-ea"/>
                          <a:cs typeface="+mn-cs"/>
                        </a:rPr>
                        <a:t>16 Ich sage aber: </a:t>
                      </a:r>
                      <a:r>
                        <a:rPr lang="de-AT" sz="3200" b="0" i="0" u="none" strike="noStrike" kern="1200" dirty="0">
                          <a:solidFill>
                            <a:schemeClr val="dk1"/>
                          </a:solidFill>
                          <a:effectLst/>
                          <a:latin typeface="+mj-lt"/>
                          <a:ea typeface="+mn-ea"/>
                          <a:cs typeface="+mn-cs"/>
                        </a:rPr>
                        <a:t>Wandelt im Geist</a:t>
                      </a:r>
                      <a:r>
                        <a:rPr lang="de-AT" sz="3200" b="0" i="0" u="none" strike="noStrike" kern="1200" dirty="0">
                          <a:solidFill>
                            <a:schemeClr val="dk1"/>
                          </a:solidFill>
                          <a:effectLst/>
                          <a:latin typeface="+mn-lt"/>
                          <a:ea typeface="+mn-ea"/>
                          <a:cs typeface="+mn-cs"/>
                        </a:rPr>
                        <a:t>, so werdet ihr die Lust des Fleisches nicht vollbringen.</a:t>
                      </a:r>
                      <a:endParaRPr lang="de-AT" sz="3200" dirty="0"/>
                    </a:p>
                  </a:txBody>
                  <a:tcPr>
                    <a:noFill/>
                  </a:tcPr>
                </a:tc>
                <a:tc>
                  <a:txBody>
                    <a:bodyPr/>
                    <a:lstStyle/>
                    <a:p>
                      <a:r>
                        <a:rPr lang="de-AT" sz="3200" b="0" i="0" u="none" strike="noStrike" kern="1200" dirty="0">
                          <a:solidFill>
                            <a:schemeClr val="dk1"/>
                          </a:solidFill>
                          <a:effectLst/>
                          <a:latin typeface="+mn-lt"/>
                          <a:ea typeface="+mn-ea"/>
                          <a:cs typeface="+mn-cs"/>
                        </a:rPr>
                        <a:t>16Was will ich damit sagen? </a:t>
                      </a:r>
                      <a:r>
                        <a:rPr lang="de-AT" sz="3200" b="0" i="0" u="none" strike="noStrike" kern="1200" dirty="0">
                          <a:solidFill>
                            <a:schemeClr val="dk1"/>
                          </a:solidFill>
                          <a:effectLst/>
                          <a:latin typeface="+mj-lt"/>
                          <a:ea typeface="+mn-ea"/>
                          <a:cs typeface="+mn-cs"/>
                        </a:rPr>
                        <a:t>Lasst den Geist ´Gottes` euer Verhalten bestimmen</a:t>
                      </a:r>
                      <a:r>
                        <a:rPr lang="de-AT" sz="3200" b="0" i="0" u="none" strike="noStrike" kern="1200" dirty="0">
                          <a:solidFill>
                            <a:schemeClr val="dk1"/>
                          </a:solidFill>
                          <a:effectLst/>
                          <a:latin typeface="+mn-lt"/>
                          <a:ea typeface="+mn-ea"/>
                          <a:cs typeface="+mn-cs"/>
                        </a:rPr>
                        <a:t>, dann werdet ihr nicht mehr den Begierden eurer eigenen Natur nachgeben. </a:t>
                      </a:r>
                      <a:endParaRPr lang="de-AT" sz="3200" dirty="0"/>
                    </a:p>
                  </a:txBody>
                  <a:tcPr>
                    <a:solidFill>
                      <a:schemeClr val="bg1">
                        <a:lumMod val="95000"/>
                      </a:schemeClr>
                    </a:solidFill>
                  </a:tcPr>
                </a:tc>
                <a:extLst>
                  <a:ext uri="{0D108BD9-81ED-4DB2-BD59-A6C34878D82A}">
                    <a16:rowId xmlns:a16="http://schemas.microsoft.com/office/drawing/2014/main" val="194417748"/>
                  </a:ext>
                </a:extLst>
              </a:tr>
            </a:tbl>
          </a:graphicData>
        </a:graphic>
      </p:graphicFrame>
      <p:sp>
        <p:nvSpPr>
          <p:cNvPr id="3" name="Foliennummernplatzhalter 2">
            <a:extLst>
              <a:ext uri="{FF2B5EF4-FFF2-40B4-BE49-F238E27FC236}">
                <a16:creationId xmlns:a16="http://schemas.microsoft.com/office/drawing/2014/main" id="{43C50A28-4DD7-40AA-0034-A4EE3C667274}"/>
              </a:ext>
            </a:extLst>
          </p:cNvPr>
          <p:cNvSpPr>
            <a:spLocks noGrp="1"/>
          </p:cNvSpPr>
          <p:nvPr>
            <p:ph type="sldNum" sz="quarter" idx="12"/>
          </p:nvPr>
        </p:nvSpPr>
        <p:spPr/>
        <p:txBody>
          <a:bodyPr/>
          <a:lstStyle/>
          <a:p>
            <a:fld id="{930F7E02-712C-C14C-9509-BBAC7ABB572D}" type="slidenum">
              <a:rPr lang="de-DE" smtClean="0"/>
              <a:pPr/>
              <a:t>24</a:t>
            </a:fld>
            <a:endParaRPr lang="de-DE" dirty="0"/>
          </a:p>
        </p:txBody>
      </p:sp>
    </p:spTree>
    <p:extLst>
      <p:ext uri="{BB962C8B-B14F-4D97-AF65-F5344CB8AC3E}">
        <p14:creationId xmlns:p14="http://schemas.microsoft.com/office/powerpoint/2010/main" val="423057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E35EB-8A1D-8C9F-2E46-871C1F73E4DB}"/>
              </a:ext>
            </a:extLst>
          </p:cNvPr>
          <p:cNvSpPr>
            <a:spLocks noGrp="1"/>
          </p:cNvSpPr>
          <p:nvPr>
            <p:ph type="title"/>
          </p:nvPr>
        </p:nvSpPr>
        <p:spPr>
          <a:xfrm>
            <a:off x="317784" y="112269"/>
            <a:ext cx="8734935" cy="1054617"/>
          </a:xfrm>
        </p:spPr>
        <p:txBody>
          <a:bodyPr/>
          <a:lstStyle/>
          <a:p>
            <a:r>
              <a:rPr lang="de-AT" dirty="0"/>
              <a:t>Wer hat Autorität in meinem Leben:</a:t>
            </a:r>
            <a:br>
              <a:rPr lang="de-AT" dirty="0"/>
            </a:br>
            <a:r>
              <a:rPr lang="de-AT" dirty="0"/>
              <a:t>Der Heilige Geist oder meine Gefühle?</a:t>
            </a:r>
          </a:p>
        </p:txBody>
      </p:sp>
      <p:sp>
        <p:nvSpPr>
          <p:cNvPr id="4" name="Datumsplatzhalter 3">
            <a:extLst>
              <a:ext uri="{FF2B5EF4-FFF2-40B4-BE49-F238E27FC236}">
                <a16:creationId xmlns:a16="http://schemas.microsoft.com/office/drawing/2014/main" id="{7FFA9EA8-4014-2330-F410-17C845192A98}"/>
              </a:ext>
            </a:extLst>
          </p:cNvPr>
          <p:cNvSpPr>
            <a:spLocks noGrp="1"/>
          </p:cNvSpPr>
          <p:nvPr>
            <p:ph type="dt" sz="half" idx="10"/>
          </p:nvPr>
        </p:nvSpPr>
        <p:spPr/>
        <p:txBody>
          <a:bodyPr/>
          <a:lstStyle/>
          <a:p>
            <a:fld id="{B1B5CD20-F1A0-4141-9FFA-082A5DFDB8F2}" type="datetime1">
              <a:rPr lang="de-AT" smtClean="0"/>
              <a:t>21.01.23</a:t>
            </a:fld>
            <a:endParaRPr lang="de-DE"/>
          </a:p>
        </p:txBody>
      </p:sp>
      <p:graphicFrame>
        <p:nvGraphicFramePr>
          <p:cNvPr id="5" name="Tabelle 5">
            <a:extLst>
              <a:ext uri="{FF2B5EF4-FFF2-40B4-BE49-F238E27FC236}">
                <a16:creationId xmlns:a16="http://schemas.microsoft.com/office/drawing/2014/main" id="{BDC8E84D-DCBF-E800-9BDF-85F95D052AAD}"/>
              </a:ext>
            </a:extLst>
          </p:cNvPr>
          <p:cNvGraphicFramePr>
            <a:graphicFrameLocks noGrp="1"/>
          </p:cNvGraphicFramePr>
          <p:nvPr>
            <p:extLst>
              <p:ext uri="{D42A27DB-BD31-4B8C-83A1-F6EECF244321}">
                <p14:modId xmlns:p14="http://schemas.microsoft.com/office/powerpoint/2010/main" val="2680438319"/>
              </p:ext>
            </p:extLst>
          </p:nvPr>
        </p:nvGraphicFramePr>
        <p:xfrm>
          <a:off x="317784" y="1344706"/>
          <a:ext cx="9794404" cy="4724988"/>
        </p:xfrm>
        <a:graphic>
          <a:graphicData uri="http://schemas.openxmlformats.org/drawingml/2006/table">
            <a:tbl>
              <a:tblPr>
                <a:tableStyleId>{5C22544A-7EE6-4342-B048-85BDC9FD1C3A}</a:tableStyleId>
              </a:tblPr>
              <a:tblGrid>
                <a:gridCol w="3655405">
                  <a:extLst>
                    <a:ext uri="{9D8B030D-6E8A-4147-A177-3AD203B41FA5}">
                      <a16:colId xmlns:a16="http://schemas.microsoft.com/office/drawing/2014/main" val="1542460193"/>
                    </a:ext>
                  </a:extLst>
                </a:gridCol>
                <a:gridCol w="6138999">
                  <a:extLst>
                    <a:ext uri="{9D8B030D-6E8A-4147-A177-3AD203B41FA5}">
                      <a16:colId xmlns:a16="http://schemas.microsoft.com/office/drawing/2014/main" val="3009750110"/>
                    </a:ext>
                  </a:extLst>
                </a:gridCol>
              </a:tblGrid>
              <a:tr h="549417">
                <a:tc gridSpan="2">
                  <a:txBody>
                    <a:bodyPr/>
                    <a:lstStyle/>
                    <a:p>
                      <a:pPr algn="ctr"/>
                      <a:r>
                        <a:rPr lang="de-AT" sz="2800" dirty="0">
                          <a:latin typeface="+mj-lt"/>
                        </a:rPr>
                        <a:t>Galater 5, 16-17</a:t>
                      </a:r>
                    </a:p>
                  </a:txBody>
                  <a:tcPr>
                    <a:noFill/>
                  </a:tcPr>
                </a:tc>
                <a:tc hMerge="1">
                  <a:txBody>
                    <a:bodyPr/>
                    <a:lstStyle/>
                    <a:p>
                      <a:endParaRPr lang="de-AT" dirty="0"/>
                    </a:p>
                  </a:txBody>
                  <a:tcPr/>
                </a:tc>
                <a:extLst>
                  <a:ext uri="{0D108BD9-81ED-4DB2-BD59-A6C34878D82A}">
                    <a16:rowId xmlns:a16="http://schemas.microsoft.com/office/drawing/2014/main" val="2078846915"/>
                  </a:ext>
                </a:extLst>
              </a:tr>
              <a:tr h="549417">
                <a:tc>
                  <a:txBody>
                    <a:bodyPr/>
                    <a:lstStyle/>
                    <a:p>
                      <a:pPr algn="ctr"/>
                      <a:r>
                        <a:rPr lang="de-AT" sz="2400" dirty="0"/>
                        <a:t>Schlachter 2000</a:t>
                      </a:r>
                    </a:p>
                  </a:txBody>
                  <a:tcPr>
                    <a:noFill/>
                  </a:tcPr>
                </a:tc>
                <a:tc>
                  <a:txBody>
                    <a:bodyPr/>
                    <a:lstStyle/>
                    <a:p>
                      <a:pPr algn="ctr"/>
                      <a:r>
                        <a:rPr lang="de-AT" sz="2400" dirty="0"/>
                        <a:t>Neue Genfer Übersetzung</a:t>
                      </a:r>
                    </a:p>
                  </a:txBody>
                  <a:tcPr>
                    <a:solidFill>
                      <a:schemeClr val="bg1">
                        <a:lumMod val="95000"/>
                      </a:schemeClr>
                    </a:solidFill>
                  </a:tcPr>
                </a:tc>
                <a:extLst>
                  <a:ext uri="{0D108BD9-81ED-4DB2-BD59-A6C34878D82A}">
                    <a16:rowId xmlns:a16="http://schemas.microsoft.com/office/drawing/2014/main" val="3495860903"/>
                  </a:ext>
                </a:extLst>
              </a:tr>
              <a:tr h="3626154">
                <a:tc>
                  <a:txBody>
                    <a:bodyPr/>
                    <a:lstStyle/>
                    <a:p>
                      <a:r>
                        <a:rPr lang="de-AT" sz="2800" b="0" i="0" u="none" strike="noStrike" kern="1200" dirty="0">
                          <a:solidFill>
                            <a:schemeClr val="dk1"/>
                          </a:solidFill>
                          <a:effectLst/>
                          <a:latin typeface="+mn-lt"/>
                          <a:ea typeface="+mn-ea"/>
                          <a:cs typeface="+mn-cs"/>
                        </a:rPr>
                        <a:t>17 Denn das </a:t>
                      </a:r>
                      <a:r>
                        <a:rPr lang="de-AT" sz="2800" b="0" i="0" u="none" strike="noStrike" kern="1200" dirty="0">
                          <a:solidFill>
                            <a:schemeClr val="dk1"/>
                          </a:solidFill>
                          <a:effectLst/>
                          <a:latin typeface="+mj-lt"/>
                          <a:ea typeface="+mn-ea"/>
                          <a:cs typeface="+mn-cs"/>
                        </a:rPr>
                        <a:t>Fleisch</a:t>
                      </a:r>
                      <a:r>
                        <a:rPr lang="de-AT" sz="2800" b="0" i="0" u="none" strike="noStrike" kern="1200" dirty="0">
                          <a:solidFill>
                            <a:schemeClr val="dk1"/>
                          </a:solidFill>
                          <a:effectLst/>
                          <a:latin typeface="+mn-lt"/>
                          <a:ea typeface="+mn-ea"/>
                          <a:cs typeface="+mn-cs"/>
                        </a:rPr>
                        <a:t> gelüstet </a:t>
                      </a:r>
                      <a:r>
                        <a:rPr lang="de-AT" sz="2800" b="0" i="0" u="none" strike="noStrike" kern="1200" dirty="0">
                          <a:solidFill>
                            <a:schemeClr val="dk1"/>
                          </a:solidFill>
                          <a:effectLst/>
                          <a:latin typeface="+mj-lt"/>
                          <a:ea typeface="+mn-ea"/>
                          <a:cs typeface="+mn-cs"/>
                        </a:rPr>
                        <a:t>gegen</a:t>
                      </a:r>
                      <a:r>
                        <a:rPr lang="de-AT" sz="2800" b="0" i="0" u="none" strike="noStrike" kern="1200" dirty="0">
                          <a:solidFill>
                            <a:schemeClr val="dk1"/>
                          </a:solidFill>
                          <a:effectLst/>
                          <a:latin typeface="+mn-lt"/>
                          <a:ea typeface="+mn-ea"/>
                          <a:cs typeface="+mn-cs"/>
                        </a:rPr>
                        <a:t> den </a:t>
                      </a:r>
                      <a:r>
                        <a:rPr lang="de-AT" sz="2800" b="0" i="0" u="none" strike="noStrike" kern="1200" dirty="0">
                          <a:solidFill>
                            <a:schemeClr val="dk1"/>
                          </a:solidFill>
                          <a:effectLst/>
                          <a:latin typeface="+mj-lt"/>
                          <a:ea typeface="+mn-ea"/>
                          <a:cs typeface="+mn-cs"/>
                        </a:rPr>
                        <a:t>Geist</a:t>
                      </a:r>
                      <a:r>
                        <a:rPr lang="de-AT" sz="2800" b="0" i="0" u="none" strike="noStrike" kern="1200" dirty="0">
                          <a:solidFill>
                            <a:schemeClr val="dk1"/>
                          </a:solidFill>
                          <a:effectLst/>
                          <a:latin typeface="+mn-lt"/>
                          <a:ea typeface="+mn-ea"/>
                          <a:cs typeface="+mn-cs"/>
                        </a:rPr>
                        <a:t> und der Geist gegen das Fleisch; und diese widerstreben einander, sodass ihr nicht das tut, was ihr wollt.</a:t>
                      </a:r>
                      <a:endParaRPr lang="de-AT" sz="2800" dirty="0"/>
                    </a:p>
                  </a:txBody>
                  <a:tcPr>
                    <a:noFill/>
                  </a:tcPr>
                </a:tc>
                <a:tc>
                  <a:txBody>
                    <a:bodyPr/>
                    <a:lstStyle/>
                    <a:p>
                      <a:r>
                        <a:rPr lang="de-AT" sz="2800" b="0" i="0" u="none" strike="noStrike" kern="1200" dirty="0">
                          <a:solidFill>
                            <a:schemeClr val="dk1"/>
                          </a:solidFill>
                          <a:effectLst/>
                          <a:latin typeface="+mn-lt"/>
                          <a:ea typeface="+mn-ea"/>
                          <a:cs typeface="+mn-cs"/>
                        </a:rPr>
                        <a:t>17Denn die </a:t>
                      </a:r>
                      <a:r>
                        <a:rPr lang="de-AT" sz="2800" b="0" i="0" u="none" strike="noStrike" kern="1200" dirty="0">
                          <a:solidFill>
                            <a:schemeClr val="dk1"/>
                          </a:solidFill>
                          <a:effectLst/>
                          <a:latin typeface="+mj-lt"/>
                          <a:ea typeface="+mn-ea"/>
                          <a:cs typeface="+mn-cs"/>
                        </a:rPr>
                        <a:t>menschliche Natur </a:t>
                      </a:r>
                      <a:r>
                        <a:rPr lang="de-AT" sz="2800" b="0" i="0" u="none" strike="noStrike" kern="1200" dirty="0">
                          <a:solidFill>
                            <a:schemeClr val="dk1"/>
                          </a:solidFill>
                          <a:effectLst/>
                          <a:latin typeface="+mn-lt"/>
                          <a:ea typeface="+mn-ea"/>
                          <a:cs typeface="+mn-cs"/>
                        </a:rPr>
                        <a:t>richtet sich mit ihrem Begehren </a:t>
                      </a:r>
                      <a:r>
                        <a:rPr lang="de-AT" sz="2800" b="0" i="0" u="none" strike="noStrike" kern="1200" dirty="0">
                          <a:solidFill>
                            <a:schemeClr val="dk1"/>
                          </a:solidFill>
                          <a:effectLst/>
                          <a:latin typeface="+mj-lt"/>
                          <a:ea typeface="+mn-ea"/>
                          <a:cs typeface="+mn-cs"/>
                        </a:rPr>
                        <a:t>gegen</a:t>
                      </a:r>
                      <a:r>
                        <a:rPr lang="de-AT" sz="2800" b="0" i="0" u="none" strike="noStrike" kern="1200" dirty="0">
                          <a:solidFill>
                            <a:schemeClr val="dk1"/>
                          </a:solidFill>
                          <a:effectLst/>
                          <a:latin typeface="+mn-lt"/>
                          <a:ea typeface="+mn-ea"/>
                          <a:cs typeface="+mn-cs"/>
                        </a:rPr>
                        <a:t> den </a:t>
                      </a:r>
                      <a:r>
                        <a:rPr lang="de-AT" sz="2800" b="0" i="0" u="none" strike="noStrike" kern="1200" dirty="0">
                          <a:solidFill>
                            <a:schemeClr val="dk1"/>
                          </a:solidFill>
                          <a:effectLst/>
                          <a:latin typeface="+mj-lt"/>
                          <a:ea typeface="+mn-ea"/>
                          <a:cs typeface="+mn-cs"/>
                        </a:rPr>
                        <a:t>Geist ´Gottes`</a:t>
                      </a:r>
                      <a:r>
                        <a:rPr lang="de-AT" sz="2800" b="0" i="0" u="none" strike="noStrike" kern="1200" dirty="0">
                          <a:solidFill>
                            <a:schemeClr val="dk1"/>
                          </a:solidFill>
                          <a:effectLst/>
                          <a:latin typeface="+mn-lt"/>
                          <a:ea typeface="+mn-ea"/>
                          <a:cs typeface="+mn-cs"/>
                        </a:rPr>
                        <a:t>, und der Geist ´Gottes` richtet sich mit seinem Begehren gegen die menschliche Natur. Die beiden liegen im Streit miteinander, und jede Seite will verhindern, dass ihr das tut, wozu die andere Seite euch drängt. </a:t>
                      </a:r>
                      <a:endParaRPr lang="de-AT" sz="2800" dirty="0"/>
                    </a:p>
                  </a:txBody>
                  <a:tcPr>
                    <a:solidFill>
                      <a:schemeClr val="bg1">
                        <a:lumMod val="95000"/>
                      </a:schemeClr>
                    </a:solidFill>
                  </a:tcPr>
                </a:tc>
                <a:extLst>
                  <a:ext uri="{0D108BD9-81ED-4DB2-BD59-A6C34878D82A}">
                    <a16:rowId xmlns:a16="http://schemas.microsoft.com/office/drawing/2014/main" val="1316955028"/>
                  </a:ext>
                </a:extLst>
              </a:tr>
            </a:tbl>
          </a:graphicData>
        </a:graphic>
      </p:graphicFrame>
      <p:sp>
        <p:nvSpPr>
          <p:cNvPr id="3" name="Foliennummernplatzhalter 2">
            <a:extLst>
              <a:ext uri="{FF2B5EF4-FFF2-40B4-BE49-F238E27FC236}">
                <a16:creationId xmlns:a16="http://schemas.microsoft.com/office/drawing/2014/main" id="{A6BEF80F-62E1-154E-89D5-0261F385AA54}"/>
              </a:ext>
            </a:extLst>
          </p:cNvPr>
          <p:cNvSpPr>
            <a:spLocks noGrp="1"/>
          </p:cNvSpPr>
          <p:nvPr>
            <p:ph type="sldNum" sz="quarter" idx="12"/>
          </p:nvPr>
        </p:nvSpPr>
        <p:spPr/>
        <p:txBody>
          <a:bodyPr/>
          <a:lstStyle/>
          <a:p>
            <a:fld id="{930F7E02-712C-C14C-9509-BBAC7ABB572D}" type="slidenum">
              <a:rPr lang="de-DE" smtClean="0"/>
              <a:pPr/>
              <a:t>25</a:t>
            </a:fld>
            <a:endParaRPr lang="de-DE" dirty="0"/>
          </a:p>
        </p:txBody>
      </p:sp>
    </p:spTree>
    <p:extLst>
      <p:ext uri="{BB962C8B-B14F-4D97-AF65-F5344CB8AC3E}">
        <p14:creationId xmlns:p14="http://schemas.microsoft.com/office/powerpoint/2010/main" val="429065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E35EB-8A1D-8C9F-2E46-871C1F73E4DB}"/>
              </a:ext>
            </a:extLst>
          </p:cNvPr>
          <p:cNvSpPr>
            <a:spLocks noGrp="1"/>
          </p:cNvSpPr>
          <p:nvPr>
            <p:ph type="title"/>
          </p:nvPr>
        </p:nvSpPr>
        <p:spPr>
          <a:xfrm>
            <a:off x="317784" y="444505"/>
            <a:ext cx="8734935" cy="1245884"/>
          </a:xfrm>
        </p:spPr>
        <p:txBody>
          <a:bodyPr/>
          <a:lstStyle/>
          <a:p>
            <a:r>
              <a:rPr lang="de-AT" dirty="0"/>
              <a:t>Wer hat Autorität in meinem Leben:</a:t>
            </a:r>
            <a:br>
              <a:rPr lang="de-AT" dirty="0"/>
            </a:br>
            <a:r>
              <a:rPr lang="de-AT" dirty="0"/>
              <a:t>Der Heilige Geist oder meine Gefühle?</a:t>
            </a:r>
          </a:p>
        </p:txBody>
      </p:sp>
      <p:sp>
        <p:nvSpPr>
          <p:cNvPr id="3" name="Inhaltsplatzhalter 2">
            <a:extLst>
              <a:ext uri="{FF2B5EF4-FFF2-40B4-BE49-F238E27FC236}">
                <a16:creationId xmlns:a16="http://schemas.microsoft.com/office/drawing/2014/main" id="{AD274881-AFB4-AF0F-E39C-4915BE7C5AB8}"/>
              </a:ext>
            </a:extLst>
          </p:cNvPr>
          <p:cNvSpPr>
            <a:spLocks noGrp="1"/>
          </p:cNvSpPr>
          <p:nvPr>
            <p:ph idx="1"/>
          </p:nvPr>
        </p:nvSpPr>
        <p:spPr>
          <a:xfrm>
            <a:off x="161660" y="4599894"/>
            <a:ext cx="9382502" cy="1245884"/>
          </a:xfrm>
        </p:spPr>
        <p:txBody>
          <a:bodyPr>
            <a:normAutofit/>
          </a:bodyPr>
          <a:lstStyle/>
          <a:p>
            <a:pPr marL="0" indent="0" algn="ctr">
              <a:buNone/>
            </a:pPr>
            <a:r>
              <a:rPr lang="de-AT" sz="3600" dirty="0">
                <a:latin typeface="Lato" panose="020F0502020204030203" pitchFamily="34" charset="77"/>
              </a:rPr>
              <a:t>Gefühle haben </a:t>
            </a:r>
            <a:r>
              <a:rPr lang="de-AT" sz="3600" u="sng" dirty="0">
                <a:solidFill>
                  <a:srgbClr val="FF0000"/>
                </a:solidFill>
                <a:latin typeface="Lato" panose="020F0502020204030203" pitchFamily="34" charset="77"/>
              </a:rPr>
              <a:t>nicht</a:t>
            </a:r>
            <a:r>
              <a:rPr lang="de-AT" sz="3600" dirty="0">
                <a:latin typeface="Lato" panose="020F0502020204030203" pitchFamily="34" charset="77"/>
              </a:rPr>
              <a:t> die Autorität mir</a:t>
            </a:r>
            <a:br>
              <a:rPr lang="de-AT" sz="3600" dirty="0">
                <a:latin typeface="Lato" panose="020F0502020204030203" pitchFamily="34" charset="77"/>
              </a:rPr>
            </a:br>
            <a:r>
              <a:rPr lang="de-AT" sz="3600" dirty="0">
                <a:latin typeface="Lato" panose="020F0502020204030203" pitchFamily="34" charset="77"/>
              </a:rPr>
              <a:t>einen Namen (eine Identität) zu geben!</a:t>
            </a:r>
          </a:p>
        </p:txBody>
      </p:sp>
      <p:sp>
        <p:nvSpPr>
          <p:cNvPr id="4" name="Datumsplatzhalter 3">
            <a:extLst>
              <a:ext uri="{FF2B5EF4-FFF2-40B4-BE49-F238E27FC236}">
                <a16:creationId xmlns:a16="http://schemas.microsoft.com/office/drawing/2014/main" id="{7FFA9EA8-4014-2330-F410-17C845192A98}"/>
              </a:ext>
            </a:extLst>
          </p:cNvPr>
          <p:cNvSpPr>
            <a:spLocks noGrp="1"/>
          </p:cNvSpPr>
          <p:nvPr>
            <p:ph type="dt" sz="half" idx="10"/>
          </p:nvPr>
        </p:nvSpPr>
        <p:spPr/>
        <p:txBody>
          <a:bodyPr/>
          <a:lstStyle/>
          <a:p>
            <a:fld id="{10055E95-3ED3-CD4C-BEC3-312E81D95DB2}" type="datetime1">
              <a:rPr lang="de-AT" smtClean="0"/>
              <a:t>21.01.23</a:t>
            </a:fld>
            <a:endParaRPr lang="de-DE"/>
          </a:p>
        </p:txBody>
      </p:sp>
      <p:graphicFrame>
        <p:nvGraphicFramePr>
          <p:cNvPr id="8" name="Tabelle 8">
            <a:extLst>
              <a:ext uri="{FF2B5EF4-FFF2-40B4-BE49-F238E27FC236}">
                <a16:creationId xmlns:a16="http://schemas.microsoft.com/office/drawing/2014/main" id="{FADBB966-8F49-7CC5-E8DF-F171D5EA673C}"/>
              </a:ext>
            </a:extLst>
          </p:cNvPr>
          <p:cNvGraphicFramePr>
            <a:graphicFrameLocks noGrp="1"/>
          </p:cNvGraphicFramePr>
          <p:nvPr>
            <p:extLst>
              <p:ext uri="{D42A27DB-BD31-4B8C-83A1-F6EECF244321}">
                <p14:modId xmlns:p14="http://schemas.microsoft.com/office/powerpoint/2010/main" val="2600502767"/>
              </p:ext>
            </p:extLst>
          </p:nvPr>
        </p:nvGraphicFramePr>
        <p:xfrm>
          <a:off x="825388" y="1690389"/>
          <a:ext cx="7994931" cy="2715684"/>
        </p:xfrm>
        <a:graphic>
          <a:graphicData uri="http://schemas.openxmlformats.org/drawingml/2006/table">
            <a:tbl>
              <a:tblPr firstRow="1" bandRow="1">
                <a:tableStyleId>{5C22544A-7EE6-4342-B048-85BDC9FD1C3A}</a:tableStyleId>
              </a:tblPr>
              <a:tblGrid>
                <a:gridCol w="3601248">
                  <a:extLst>
                    <a:ext uri="{9D8B030D-6E8A-4147-A177-3AD203B41FA5}">
                      <a16:colId xmlns:a16="http://schemas.microsoft.com/office/drawing/2014/main" val="119395243"/>
                    </a:ext>
                  </a:extLst>
                </a:gridCol>
                <a:gridCol w="1926941">
                  <a:extLst>
                    <a:ext uri="{9D8B030D-6E8A-4147-A177-3AD203B41FA5}">
                      <a16:colId xmlns:a16="http://schemas.microsoft.com/office/drawing/2014/main" val="2311921624"/>
                    </a:ext>
                  </a:extLst>
                </a:gridCol>
                <a:gridCol w="2466742">
                  <a:extLst>
                    <a:ext uri="{9D8B030D-6E8A-4147-A177-3AD203B41FA5}">
                      <a16:colId xmlns:a16="http://schemas.microsoft.com/office/drawing/2014/main" val="3423864163"/>
                    </a:ext>
                  </a:extLst>
                </a:gridCol>
              </a:tblGrid>
              <a:tr h="427812">
                <a:tc gridSpan="3">
                  <a:txBody>
                    <a:bodyPr/>
                    <a:lstStyle/>
                    <a:p>
                      <a:pPr algn="ctr"/>
                      <a:r>
                        <a:rPr lang="de-AT" sz="2800" b="0" dirty="0">
                          <a:solidFill>
                            <a:schemeClr val="tx1"/>
                          </a:solidFill>
                        </a:rPr>
                        <a:t>Galater 5, 16-17</a:t>
                      </a:r>
                    </a:p>
                  </a:txBody>
                  <a:tcPr>
                    <a:noFill/>
                  </a:tcPr>
                </a:tc>
                <a:tc hMerge="1">
                  <a:txBody>
                    <a:bodyPr/>
                    <a:lstStyle/>
                    <a:p>
                      <a:pPr algn="ctr"/>
                      <a:endParaRPr lang="de-AT" sz="3600" b="0" dirty="0">
                        <a:solidFill>
                          <a:schemeClr val="tx1"/>
                        </a:solidFill>
                      </a:endParaRPr>
                    </a:p>
                  </a:txBody>
                  <a:tcPr anchor="ctr">
                    <a:noFill/>
                  </a:tcPr>
                </a:tc>
                <a:tc hMerge="1">
                  <a:txBody>
                    <a:bodyPr/>
                    <a:lstStyle/>
                    <a:p>
                      <a:endParaRPr lang="de-AT" sz="3600" b="0" dirty="0">
                        <a:solidFill>
                          <a:schemeClr val="tx1"/>
                        </a:solidFill>
                      </a:endParaRPr>
                    </a:p>
                  </a:txBody>
                  <a:tcPr>
                    <a:noFill/>
                  </a:tcPr>
                </a:tc>
                <a:extLst>
                  <a:ext uri="{0D108BD9-81ED-4DB2-BD59-A6C34878D82A}">
                    <a16:rowId xmlns:a16="http://schemas.microsoft.com/office/drawing/2014/main" val="2486118783"/>
                  </a:ext>
                </a:extLst>
              </a:tr>
              <a:tr h="427812">
                <a:tc>
                  <a:txBody>
                    <a:bodyPr/>
                    <a:lstStyle/>
                    <a:p>
                      <a:pPr algn="ctr"/>
                      <a:r>
                        <a:rPr lang="de-AT" sz="2800" b="0" dirty="0">
                          <a:solidFill>
                            <a:schemeClr val="tx1"/>
                          </a:solidFill>
                        </a:rPr>
                        <a:t>Fleisch</a:t>
                      </a:r>
                    </a:p>
                  </a:txBody>
                  <a:tcPr>
                    <a:noFill/>
                  </a:tcPr>
                </a:tc>
                <a:tc rowSpan="2">
                  <a:txBody>
                    <a:bodyPr/>
                    <a:lstStyle/>
                    <a:p>
                      <a:pPr algn="ctr"/>
                      <a:endParaRPr lang="de-AT" sz="2800" b="0" dirty="0">
                        <a:solidFill>
                          <a:schemeClr val="tx1"/>
                        </a:solidFill>
                      </a:endParaRPr>
                    </a:p>
                  </a:txBody>
                  <a:tcPr anchor="ctr">
                    <a:noFill/>
                  </a:tcPr>
                </a:tc>
                <a:tc rowSpan="2">
                  <a:txBody>
                    <a:bodyPr/>
                    <a:lstStyle/>
                    <a:p>
                      <a:pPr algn="ctr"/>
                      <a:r>
                        <a:rPr lang="de-AT" sz="2800" dirty="0">
                          <a:solidFill>
                            <a:schemeClr val="tx1"/>
                          </a:solidFill>
                        </a:rPr>
                        <a:t>Geist Gottes</a:t>
                      </a:r>
                    </a:p>
                  </a:txBody>
                  <a:tcPr anchor="ctr">
                    <a:noFill/>
                  </a:tcPr>
                </a:tc>
                <a:extLst>
                  <a:ext uri="{0D108BD9-81ED-4DB2-BD59-A6C34878D82A}">
                    <a16:rowId xmlns:a16="http://schemas.microsoft.com/office/drawing/2014/main" val="2324910257"/>
                  </a:ext>
                </a:extLst>
              </a:tr>
              <a:tr h="427812">
                <a:tc>
                  <a:txBody>
                    <a:bodyPr/>
                    <a:lstStyle/>
                    <a:p>
                      <a:pPr algn="ctr"/>
                      <a:r>
                        <a:rPr lang="de-AT" sz="2800" dirty="0">
                          <a:solidFill>
                            <a:schemeClr val="tx1"/>
                          </a:solidFill>
                        </a:rPr>
                        <a:t>Menschliche Natur</a:t>
                      </a:r>
                    </a:p>
                  </a:txBody>
                  <a:tcPr>
                    <a:noFill/>
                  </a:tcPr>
                </a:tc>
                <a:tc vMerge="1">
                  <a:txBody>
                    <a:bodyPr/>
                    <a:lstStyle/>
                    <a:p>
                      <a:endParaRPr lang="de-AT" sz="3600" dirty="0">
                        <a:solidFill>
                          <a:schemeClr val="tx1"/>
                        </a:solidFill>
                      </a:endParaRPr>
                    </a:p>
                  </a:txBody>
                  <a:tcPr>
                    <a:noFill/>
                  </a:tcPr>
                </a:tc>
                <a:tc vMerge="1">
                  <a:txBody>
                    <a:bodyPr/>
                    <a:lstStyle/>
                    <a:p>
                      <a:pPr algn="ctr"/>
                      <a:r>
                        <a:rPr lang="de-AT" sz="3600" dirty="0">
                          <a:solidFill>
                            <a:schemeClr val="tx1"/>
                          </a:solidFill>
                        </a:rPr>
                        <a:t>Geist Gottes</a:t>
                      </a:r>
                    </a:p>
                  </a:txBody>
                  <a:tcPr>
                    <a:noFill/>
                  </a:tcPr>
                </a:tc>
                <a:extLst>
                  <a:ext uri="{0D108BD9-81ED-4DB2-BD59-A6C34878D82A}">
                    <a16:rowId xmlns:a16="http://schemas.microsoft.com/office/drawing/2014/main" val="1451149261"/>
                  </a:ext>
                </a:extLst>
              </a:tr>
              <a:tr h="1161204">
                <a:tc gridSpan="3">
                  <a:txBody>
                    <a:bodyPr/>
                    <a:lstStyle/>
                    <a:p>
                      <a:pPr algn="ctr"/>
                      <a:r>
                        <a:rPr lang="de-AT" sz="2800" dirty="0">
                          <a:solidFill>
                            <a:schemeClr val="tx1"/>
                          </a:solidFill>
                          <a:latin typeface="+mj-lt"/>
                        </a:rPr>
                        <a:t>Wandelt im Geist!</a:t>
                      </a:r>
                    </a:p>
                    <a:p>
                      <a:pPr algn="ctr"/>
                      <a:r>
                        <a:rPr lang="de-AT" sz="2800" dirty="0">
                          <a:solidFill>
                            <a:schemeClr val="tx1"/>
                          </a:solidFill>
                          <a:latin typeface="+mj-lt"/>
                        </a:rPr>
                        <a:t>Lasst den Geist Gottes euer Verhalten bestimmen!</a:t>
                      </a:r>
                    </a:p>
                  </a:txBody>
                  <a:tcPr>
                    <a:noFill/>
                  </a:tcPr>
                </a:tc>
                <a:tc hMerge="1">
                  <a:txBody>
                    <a:bodyPr/>
                    <a:lstStyle/>
                    <a:p>
                      <a:pPr algn="ctr"/>
                      <a:endParaRPr lang="de-AT" sz="4800" b="0" dirty="0">
                        <a:solidFill>
                          <a:schemeClr val="tx1"/>
                        </a:solidFill>
                      </a:endParaRPr>
                    </a:p>
                  </a:txBody>
                  <a:tcPr anchor="ctr">
                    <a:noFill/>
                  </a:tcPr>
                </a:tc>
                <a:tc hMerge="1">
                  <a:txBody>
                    <a:bodyPr/>
                    <a:lstStyle/>
                    <a:p>
                      <a:pPr algn="ctr"/>
                      <a:endParaRPr lang="de-AT" sz="3600" dirty="0">
                        <a:solidFill>
                          <a:schemeClr val="tx1"/>
                        </a:solidFill>
                      </a:endParaRPr>
                    </a:p>
                  </a:txBody>
                  <a:tcPr anchor="ctr">
                    <a:noFill/>
                  </a:tcPr>
                </a:tc>
                <a:extLst>
                  <a:ext uri="{0D108BD9-81ED-4DB2-BD59-A6C34878D82A}">
                    <a16:rowId xmlns:a16="http://schemas.microsoft.com/office/drawing/2014/main" val="1440280858"/>
                  </a:ext>
                </a:extLst>
              </a:tr>
            </a:tbl>
          </a:graphicData>
        </a:graphic>
      </p:graphicFrame>
      <p:sp>
        <p:nvSpPr>
          <p:cNvPr id="9" name="Pfeil nach links und rechts 8">
            <a:extLst>
              <a:ext uri="{FF2B5EF4-FFF2-40B4-BE49-F238E27FC236}">
                <a16:creationId xmlns:a16="http://schemas.microsoft.com/office/drawing/2014/main" id="{F67C6218-4F7E-15AA-AD5A-F165EBA8D336}"/>
              </a:ext>
            </a:extLst>
          </p:cNvPr>
          <p:cNvSpPr/>
          <p:nvPr/>
        </p:nvSpPr>
        <p:spPr>
          <a:xfrm>
            <a:off x="4452446" y="2547855"/>
            <a:ext cx="1464658" cy="388418"/>
          </a:xfrm>
          <a:prstGeom prst="lef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5" name="Foliennummernplatzhalter 4">
            <a:extLst>
              <a:ext uri="{FF2B5EF4-FFF2-40B4-BE49-F238E27FC236}">
                <a16:creationId xmlns:a16="http://schemas.microsoft.com/office/drawing/2014/main" id="{7651CD61-15ED-E127-9F9C-9067637E073D}"/>
              </a:ext>
            </a:extLst>
          </p:cNvPr>
          <p:cNvSpPr>
            <a:spLocks noGrp="1"/>
          </p:cNvSpPr>
          <p:nvPr>
            <p:ph type="sldNum" sz="quarter" idx="12"/>
          </p:nvPr>
        </p:nvSpPr>
        <p:spPr/>
        <p:txBody>
          <a:bodyPr/>
          <a:lstStyle/>
          <a:p>
            <a:fld id="{930F7E02-712C-C14C-9509-BBAC7ABB572D}" type="slidenum">
              <a:rPr lang="de-DE" smtClean="0"/>
              <a:pPr/>
              <a:t>26</a:t>
            </a:fld>
            <a:endParaRPr lang="de-DE" dirty="0"/>
          </a:p>
        </p:txBody>
      </p:sp>
    </p:spTree>
    <p:extLst>
      <p:ext uri="{BB962C8B-B14F-4D97-AF65-F5344CB8AC3E}">
        <p14:creationId xmlns:p14="http://schemas.microsoft.com/office/powerpoint/2010/main" val="416544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F20AE-0658-35DE-35B8-05686F3A54B1}"/>
              </a:ext>
            </a:extLst>
          </p:cNvPr>
          <p:cNvSpPr>
            <a:spLocks noGrp="1"/>
          </p:cNvSpPr>
          <p:nvPr>
            <p:ph type="title"/>
          </p:nvPr>
        </p:nvSpPr>
        <p:spPr>
          <a:xfrm>
            <a:off x="259061" y="472689"/>
            <a:ext cx="8842994" cy="794050"/>
          </a:xfrm>
        </p:spPr>
        <p:txBody>
          <a:bodyPr/>
          <a:lstStyle/>
          <a:p>
            <a:r>
              <a:rPr lang="de-AT" dirty="0"/>
              <a:t>Indirekte oder delegierte Autorität Gottes</a:t>
            </a:r>
          </a:p>
        </p:txBody>
      </p:sp>
      <p:sp>
        <p:nvSpPr>
          <p:cNvPr id="3" name="Inhaltsplatzhalter 2">
            <a:extLst>
              <a:ext uri="{FF2B5EF4-FFF2-40B4-BE49-F238E27FC236}">
                <a16:creationId xmlns:a16="http://schemas.microsoft.com/office/drawing/2014/main" id="{DFCDAF86-AA18-C5DE-747A-45C4CDA58C5A}"/>
              </a:ext>
            </a:extLst>
          </p:cNvPr>
          <p:cNvSpPr>
            <a:spLocks noGrp="1"/>
          </p:cNvSpPr>
          <p:nvPr>
            <p:ph idx="1"/>
          </p:nvPr>
        </p:nvSpPr>
        <p:spPr>
          <a:xfrm>
            <a:off x="368995" y="1712415"/>
            <a:ext cx="9631559" cy="3230720"/>
          </a:xfrm>
        </p:spPr>
        <p:txBody>
          <a:bodyPr>
            <a:normAutofit/>
          </a:bodyPr>
          <a:lstStyle/>
          <a:p>
            <a:pPr marL="0" indent="0">
              <a:buNone/>
            </a:pPr>
            <a:r>
              <a:rPr lang="de-AT" sz="3600" dirty="0"/>
              <a:t>Offenbarung 4,4 </a:t>
            </a:r>
            <a:r>
              <a:rPr lang="de-AT" sz="2400" dirty="0"/>
              <a:t>(Schlachter 2000):</a:t>
            </a:r>
          </a:p>
          <a:p>
            <a:pPr marL="0" indent="0">
              <a:buNone/>
            </a:pPr>
            <a:r>
              <a:rPr lang="de-AT" sz="3600" b="0" i="0" u="none" strike="noStrike" dirty="0">
                <a:solidFill>
                  <a:srgbClr val="121212"/>
                </a:solidFill>
                <a:effectLst/>
              </a:rPr>
              <a:t>Und rings um den Thron waren 24 Throne, und auf den Thronen sah ich 24 Älteste sitzen, die mit weißen Kleidern bekleidet waren und auf ihren Häuptern goldene Kronen hatten.</a:t>
            </a:r>
            <a:endParaRPr lang="de-AT" sz="3600" dirty="0"/>
          </a:p>
        </p:txBody>
      </p:sp>
      <p:sp>
        <p:nvSpPr>
          <p:cNvPr id="4" name="Datumsplatzhalter 3">
            <a:extLst>
              <a:ext uri="{FF2B5EF4-FFF2-40B4-BE49-F238E27FC236}">
                <a16:creationId xmlns:a16="http://schemas.microsoft.com/office/drawing/2014/main" id="{DB6B5EA6-EDD1-B0E2-19E2-DE7FDD599BB4}"/>
              </a:ext>
            </a:extLst>
          </p:cNvPr>
          <p:cNvSpPr>
            <a:spLocks noGrp="1"/>
          </p:cNvSpPr>
          <p:nvPr>
            <p:ph type="dt" sz="half" idx="10"/>
          </p:nvPr>
        </p:nvSpPr>
        <p:spPr/>
        <p:txBody>
          <a:bodyPr/>
          <a:lstStyle/>
          <a:p>
            <a:fld id="{4A1ED350-8F88-654D-BA1F-9E4AE5183CFA}" type="datetime1">
              <a:rPr lang="de-AT" smtClean="0"/>
              <a:t>21.01.23</a:t>
            </a:fld>
            <a:endParaRPr lang="de-DE"/>
          </a:p>
        </p:txBody>
      </p:sp>
      <p:sp>
        <p:nvSpPr>
          <p:cNvPr id="5" name="Foliennummernplatzhalter 4">
            <a:extLst>
              <a:ext uri="{FF2B5EF4-FFF2-40B4-BE49-F238E27FC236}">
                <a16:creationId xmlns:a16="http://schemas.microsoft.com/office/drawing/2014/main" id="{95F652CE-A8EE-FEF3-B967-17FF5BFF3546}"/>
              </a:ext>
            </a:extLst>
          </p:cNvPr>
          <p:cNvSpPr>
            <a:spLocks noGrp="1"/>
          </p:cNvSpPr>
          <p:nvPr>
            <p:ph type="sldNum" sz="quarter" idx="12"/>
          </p:nvPr>
        </p:nvSpPr>
        <p:spPr/>
        <p:txBody>
          <a:bodyPr/>
          <a:lstStyle/>
          <a:p>
            <a:fld id="{930F7E02-712C-C14C-9509-BBAC7ABB572D}" type="slidenum">
              <a:rPr lang="de-DE" smtClean="0"/>
              <a:pPr/>
              <a:t>27</a:t>
            </a:fld>
            <a:endParaRPr lang="de-DE" dirty="0"/>
          </a:p>
        </p:txBody>
      </p:sp>
    </p:spTree>
    <p:extLst>
      <p:ext uri="{BB962C8B-B14F-4D97-AF65-F5344CB8AC3E}">
        <p14:creationId xmlns:p14="http://schemas.microsoft.com/office/powerpoint/2010/main" val="302588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F20AE-0658-35DE-35B8-05686F3A54B1}"/>
              </a:ext>
            </a:extLst>
          </p:cNvPr>
          <p:cNvSpPr>
            <a:spLocks noGrp="1"/>
          </p:cNvSpPr>
          <p:nvPr>
            <p:ph type="title"/>
          </p:nvPr>
        </p:nvSpPr>
        <p:spPr>
          <a:xfrm>
            <a:off x="242283" y="452694"/>
            <a:ext cx="8842994" cy="794050"/>
          </a:xfrm>
        </p:spPr>
        <p:txBody>
          <a:bodyPr/>
          <a:lstStyle/>
          <a:p>
            <a:r>
              <a:rPr lang="de-AT" dirty="0"/>
              <a:t>Indirekte oder delegierte Autorität Gottes</a:t>
            </a:r>
          </a:p>
        </p:txBody>
      </p:sp>
      <p:sp>
        <p:nvSpPr>
          <p:cNvPr id="3" name="Inhaltsplatzhalter 2">
            <a:extLst>
              <a:ext uri="{FF2B5EF4-FFF2-40B4-BE49-F238E27FC236}">
                <a16:creationId xmlns:a16="http://schemas.microsoft.com/office/drawing/2014/main" id="{DFCDAF86-AA18-C5DE-747A-45C4CDA58C5A}"/>
              </a:ext>
            </a:extLst>
          </p:cNvPr>
          <p:cNvSpPr>
            <a:spLocks noGrp="1"/>
          </p:cNvSpPr>
          <p:nvPr>
            <p:ph idx="1"/>
          </p:nvPr>
        </p:nvSpPr>
        <p:spPr>
          <a:xfrm>
            <a:off x="317783" y="1409350"/>
            <a:ext cx="9631559" cy="4497738"/>
          </a:xfrm>
        </p:spPr>
        <p:txBody>
          <a:bodyPr>
            <a:normAutofit fontScale="92500" lnSpcReduction="10000"/>
          </a:bodyPr>
          <a:lstStyle/>
          <a:p>
            <a:pPr>
              <a:buFont typeface="Wingdings" pitchFamily="2" charset="2"/>
              <a:buChar char="§"/>
            </a:pPr>
            <a:r>
              <a:rPr lang="de-AT" sz="3600" dirty="0"/>
              <a:t>Delegieren bedeutet </a:t>
            </a:r>
            <a:r>
              <a:rPr lang="de-AT" sz="3600" dirty="0">
                <a:latin typeface="+mj-lt"/>
              </a:rPr>
              <a:t>echte Autorität </a:t>
            </a:r>
            <a:r>
              <a:rPr lang="de-AT" sz="3600" dirty="0"/>
              <a:t>zu geben und </a:t>
            </a:r>
            <a:r>
              <a:rPr lang="de-AT" sz="3600" dirty="0">
                <a:latin typeface="+mj-lt"/>
              </a:rPr>
              <a:t>nicht</a:t>
            </a:r>
            <a:r>
              <a:rPr lang="de-AT" sz="3600" dirty="0"/>
              <a:t> bloß eine </a:t>
            </a:r>
            <a:r>
              <a:rPr lang="de-AT" sz="3600" dirty="0">
                <a:latin typeface="+mj-lt"/>
              </a:rPr>
              <a:t>Aufgabe</a:t>
            </a:r>
          </a:p>
          <a:p>
            <a:pPr algn="l">
              <a:buFont typeface="Wingdings" pitchFamily="2" charset="2"/>
              <a:buChar char="§"/>
            </a:pPr>
            <a:r>
              <a:rPr lang="de-AT" sz="3600" dirty="0"/>
              <a:t>Alle delegierte Autorität hat </a:t>
            </a:r>
            <a:r>
              <a:rPr lang="de-AT" sz="3600" dirty="0">
                <a:latin typeface="+mj-lt"/>
              </a:rPr>
              <a:t>Grenzen</a:t>
            </a:r>
          </a:p>
          <a:p>
            <a:pPr marL="0" indent="0" algn="l">
              <a:buNone/>
            </a:pPr>
            <a:r>
              <a:rPr lang="de-AT" sz="3200" dirty="0"/>
              <a:t>1. Mose 9,3-4 </a:t>
            </a:r>
            <a:r>
              <a:rPr lang="de-AT" sz="2400" dirty="0"/>
              <a:t>(Schlachter 2000):</a:t>
            </a:r>
            <a:br>
              <a:rPr lang="de-AT" sz="3600" dirty="0"/>
            </a:br>
            <a:r>
              <a:rPr lang="de-AT" sz="3200" b="0" i="0" u="none" strike="noStrike" dirty="0">
                <a:solidFill>
                  <a:srgbClr val="777A7B"/>
                </a:solidFill>
                <a:effectLst/>
              </a:rPr>
              <a:t>3</a:t>
            </a:r>
            <a:r>
              <a:rPr lang="de-AT" sz="3200" b="0" i="0" u="none" strike="noStrike" dirty="0">
                <a:solidFill>
                  <a:srgbClr val="121212"/>
                </a:solidFill>
                <a:effectLst/>
              </a:rPr>
              <a:t> Alles, was sich regt und lebt, soll euch zur Nahrung dienen; wie das grüne Kraut </a:t>
            </a:r>
            <a:r>
              <a:rPr lang="de-AT" sz="3200" b="0" i="0" u="none" strike="noStrike" dirty="0">
                <a:solidFill>
                  <a:srgbClr val="121212"/>
                </a:solidFill>
                <a:effectLst/>
                <a:latin typeface="+mj-lt"/>
              </a:rPr>
              <a:t>habe ich es euch alles gegeben.</a:t>
            </a:r>
            <a:br>
              <a:rPr lang="de-AT" sz="3200" b="0" i="0" u="none" strike="noStrike" dirty="0">
                <a:solidFill>
                  <a:srgbClr val="121212"/>
                </a:solidFill>
                <a:effectLst/>
                <a:latin typeface="+mj-lt"/>
              </a:rPr>
            </a:br>
            <a:r>
              <a:rPr lang="de-AT" sz="3200" b="0" i="0" u="none" strike="noStrike" dirty="0">
                <a:solidFill>
                  <a:srgbClr val="121212"/>
                </a:solidFill>
                <a:effectLst/>
              </a:rPr>
              <a:t>4</a:t>
            </a:r>
            <a:r>
              <a:rPr lang="de-AT" sz="3200" b="0" i="0" u="none" strike="noStrike" dirty="0">
                <a:solidFill>
                  <a:srgbClr val="121212"/>
                </a:solidFill>
                <a:effectLst/>
                <a:latin typeface="+mj-lt"/>
              </a:rPr>
              <a:t> Nur dürft ihr </a:t>
            </a:r>
            <a:r>
              <a:rPr lang="de-AT" sz="3200" b="0" i="0" u="none" strike="noStrike" dirty="0">
                <a:solidFill>
                  <a:srgbClr val="121212"/>
                </a:solidFill>
                <a:effectLst/>
              </a:rPr>
              <a:t>das Fleisch </a:t>
            </a:r>
            <a:r>
              <a:rPr lang="de-AT" sz="3200" b="0" i="0" u="none" strike="noStrike" dirty="0">
                <a:solidFill>
                  <a:srgbClr val="121212"/>
                </a:solidFill>
                <a:effectLst/>
                <a:latin typeface="+mj-lt"/>
              </a:rPr>
              <a:t>nicht</a:t>
            </a:r>
            <a:r>
              <a:rPr lang="de-AT" sz="3200" b="0" i="0" u="none" strike="noStrike" dirty="0">
                <a:solidFill>
                  <a:srgbClr val="121212"/>
                </a:solidFill>
                <a:effectLst/>
              </a:rPr>
              <a:t> essen, während sein Leben, sein Blut, noch in ihm ist!</a:t>
            </a:r>
          </a:p>
          <a:p>
            <a:pPr>
              <a:buFont typeface="Wingdings" pitchFamily="2" charset="2"/>
              <a:buChar char="§"/>
            </a:pPr>
            <a:endParaRPr lang="de-AT" sz="3600" dirty="0"/>
          </a:p>
        </p:txBody>
      </p:sp>
      <p:sp>
        <p:nvSpPr>
          <p:cNvPr id="4" name="Datumsplatzhalter 3">
            <a:extLst>
              <a:ext uri="{FF2B5EF4-FFF2-40B4-BE49-F238E27FC236}">
                <a16:creationId xmlns:a16="http://schemas.microsoft.com/office/drawing/2014/main" id="{DB6B5EA6-EDD1-B0E2-19E2-DE7FDD599BB4}"/>
              </a:ext>
            </a:extLst>
          </p:cNvPr>
          <p:cNvSpPr>
            <a:spLocks noGrp="1"/>
          </p:cNvSpPr>
          <p:nvPr>
            <p:ph type="dt" sz="half" idx="10"/>
          </p:nvPr>
        </p:nvSpPr>
        <p:spPr/>
        <p:txBody>
          <a:bodyPr/>
          <a:lstStyle/>
          <a:p>
            <a:fld id="{D257582D-7B5B-1448-8575-ADD957366699}" type="datetime1">
              <a:rPr lang="de-AT" smtClean="0"/>
              <a:t>21.01.23</a:t>
            </a:fld>
            <a:endParaRPr lang="de-DE"/>
          </a:p>
        </p:txBody>
      </p:sp>
      <p:sp>
        <p:nvSpPr>
          <p:cNvPr id="5" name="Foliennummernplatzhalter 4">
            <a:extLst>
              <a:ext uri="{FF2B5EF4-FFF2-40B4-BE49-F238E27FC236}">
                <a16:creationId xmlns:a16="http://schemas.microsoft.com/office/drawing/2014/main" id="{CAB9DF42-5D81-613D-3DAE-006E3C68B573}"/>
              </a:ext>
            </a:extLst>
          </p:cNvPr>
          <p:cNvSpPr>
            <a:spLocks noGrp="1"/>
          </p:cNvSpPr>
          <p:nvPr>
            <p:ph type="sldNum" sz="quarter" idx="12"/>
          </p:nvPr>
        </p:nvSpPr>
        <p:spPr/>
        <p:txBody>
          <a:bodyPr/>
          <a:lstStyle/>
          <a:p>
            <a:fld id="{930F7E02-712C-C14C-9509-BBAC7ABB572D}" type="slidenum">
              <a:rPr lang="de-DE" smtClean="0"/>
              <a:pPr/>
              <a:t>28</a:t>
            </a:fld>
            <a:endParaRPr lang="de-DE" dirty="0"/>
          </a:p>
        </p:txBody>
      </p:sp>
    </p:spTree>
    <p:extLst>
      <p:ext uri="{BB962C8B-B14F-4D97-AF65-F5344CB8AC3E}">
        <p14:creationId xmlns:p14="http://schemas.microsoft.com/office/powerpoint/2010/main" val="3688059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F20AE-0658-35DE-35B8-05686F3A54B1}"/>
              </a:ext>
            </a:extLst>
          </p:cNvPr>
          <p:cNvSpPr>
            <a:spLocks noGrp="1"/>
          </p:cNvSpPr>
          <p:nvPr>
            <p:ph type="title"/>
          </p:nvPr>
        </p:nvSpPr>
        <p:spPr>
          <a:xfrm>
            <a:off x="242283" y="452694"/>
            <a:ext cx="8842994" cy="794050"/>
          </a:xfrm>
        </p:spPr>
        <p:txBody>
          <a:bodyPr/>
          <a:lstStyle/>
          <a:p>
            <a:r>
              <a:rPr lang="de-AT" dirty="0"/>
              <a:t>Indirekte oder delegierte Autorität Gottes</a:t>
            </a:r>
          </a:p>
        </p:txBody>
      </p:sp>
      <p:sp>
        <p:nvSpPr>
          <p:cNvPr id="3" name="Inhaltsplatzhalter 2">
            <a:extLst>
              <a:ext uri="{FF2B5EF4-FFF2-40B4-BE49-F238E27FC236}">
                <a16:creationId xmlns:a16="http://schemas.microsoft.com/office/drawing/2014/main" id="{DFCDAF86-AA18-C5DE-747A-45C4CDA58C5A}"/>
              </a:ext>
            </a:extLst>
          </p:cNvPr>
          <p:cNvSpPr>
            <a:spLocks noGrp="1"/>
          </p:cNvSpPr>
          <p:nvPr>
            <p:ph idx="1"/>
          </p:nvPr>
        </p:nvSpPr>
        <p:spPr>
          <a:xfrm>
            <a:off x="317783" y="1409350"/>
            <a:ext cx="9631559" cy="4497738"/>
          </a:xfrm>
        </p:spPr>
        <p:txBody>
          <a:bodyPr>
            <a:normAutofit/>
          </a:bodyPr>
          <a:lstStyle/>
          <a:p>
            <a:pPr>
              <a:buFont typeface="Wingdings" pitchFamily="2" charset="2"/>
              <a:buChar char="§"/>
            </a:pPr>
            <a:r>
              <a:rPr lang="de-AT" sz="3600" dirty="0"/>
              <a:t>Delegieren bedeutet </a:t>
            </a:r>
            <a:r>
              <a:rPr lang="de-AT" sz="3600" dirty="0">
                <a:latin typeface="+mj-lt"/>
              </a:rPr>
              <a:t>echte Autorität </a:t>
            </a:r>
            <a:r>
              <a:rPr lang="de-AT" sz="3600" dirty="0"/>
              <a:t>zu geben und </a:t>
            </a:r>
            <a:r>
              <a:rPr lang="de-AT" sz="3600" dirty="0">
                <a:latin typeface="+mj-lt"/>
              </a:rPr>
              <a:t>nicht</a:t>
            </a:r>
            <a:r>
              <a:rPr lang="de-AT" sz="3600" dirty="0"/>
              <a:t> bloß eine </a:t>
            </a:r>
            <a:r>
              <a:rPr lang="de-AT" sz="3600" dirty="0">
                <a:latin typeface="+mj-lt"/>
              </a:rPr>
              <a:t>Aufgabe</a:t>
            </a:r>
          </a:p>
          <a:p>
            <a:pPr>
              <a:buFont typeface="Wingdings" pitchFamily="2" charset="2"/>
              <a:buChar char="§"/>
            </a:pPr>
            <a:r>
              <a:rPr lang="de-AT" sz="3600" dirty="0"/>
              <a:t>Alle delegierte Autorität hat </a:t>
            </a:r>
            <a:r>
              <a:rPr lang="de-AT" sz="3600" dirty="0">
                <a:latin typeface="+mj-lt"/>
              </a:rPr>
              <a:t>Grenzen</a:t>
            </a:r>
            <a:br>
              <a:rPr lang="de-AT" sz="3600" dirty="0"/>
            </a:br>
            <a:r>
              <a:rPr lang="de-AT" sz="3600" dirty="0"/>
              <a:t>1. Mose 9,3-4</a:t>
            </a:r>
          </a:p>
          <a:p>
            <a:pPr>
              <a:buFont typeface="Wingdings" pitchFamily="2" charset="2"/>
              <a:buChar char="§"/>
            </a:pPr>
            <a:r>
              <a:rPr lang="de-AT" sz="3600" dirty="0">
                <a:latin typeface="+mj-lt"/>
              </a:rPr>
              <a:t>Gott greift nicht jedes mal ein</a:t>
            </a:r>
            <a:r>
              <a:rPr lang="de-AT" sz="3600" dirty="0"/>
              <a:t>, wenn wir unsere </a:t>
            </a:r>
            <a:r>
              <a:rPr lang="de-AT" sz="3600" dirty="0">
                <a:latin typeface="+mj-lt"/>
              </a:rPr>
              <a:t>Autorität missbrauchen </a:t>
            </a:r>
            <a:r>
              <a:rPr lang="de-AT" sz="3600" dirty="0"/>
              <a:t>oder </a:t>
            </a:r>
            <a:r>
              <a:rPr lang="de-AT" sz="3600" dirty="0">
                <a:latin typeface="+mj-lt"/>
              </a:rPr>
              <a:t>vernachlässigen</a:t>
            </a:r>
          </a:p>
        </p:txBody>
      </p:sp>
      <p:sp>
        <p:nvSpPr>
          <p:cNvPr id="4" name="Datumsplatzhalter 3">
            <a:extLst>
              <a:ext uri="{FF2B5EF4-FFF2-40B4-BE49-F238E27FC236}">
                <a16:creationId xmlns:a16="http://schemas.microsoft.com/office/drawing/2014/main" id="{DB6B5EA6-EDD1-B0E2-19E2-DE7FDD599BB4}"/>
              </a:ext>
            </a:extLst>
          </p:cNvPr>
          <p:cNvSpPr>
            <a:spLocks noGrp="1"/>
          </p:cNvSpPr>
          <p:nvPr>
            <p:ph type="dt" sz="half" idx="10"/>
          </p:nvPr>
        </p:nvSpPr>
        <p:spPr/>
        <p:txBody>
          <a:bodyPr/>
          <a:lstStyle/>
          <a:p>
            <a:fld id="{38A9C2B9-7E89-D44F-9725-1720694F43C7}" type="datetime1">
              <a:rPr lang="de-AT" smtClean="0"/>
              <a:t>21.01.23</a:t>
            </a:fld>
            <a:endParaRPr lang="de-DE"/>
          </a:p>
        </p:txBody>
      </p:sp>
      <p:sp>
        <p:nvSpPr>
          <p:cNvPr id="5" name="Foliennummernplatzhalter 4">
            <a:extLst>
              <a:ext uri="{FF2B5EF4-FFF2-40B4-BE49-F238E27FC236}">
                <a16:creationId xmlns:a16="http://schemas.microsoft.com/office/drawing/2014/main" id="{0954032D-1B12-419E-071F-20CB15D7F01B}"/>
              </a:ext>
            </a:extLst>
          </p:cNvPr>
          <p:cNvSpPr>
            <a:spLocks noGrp="1"/>
          </p:cNvSpPr>
          <p:nvPr>
            <p:ph type="sldNum" sz="quarter" idx="12"/>
          </p:nvPr>
        </p:nvSpPr>
        <p:spPr/>
        <p:txBody>
          <a:bodyPr/>
          <a:lstStyle/>
          <a:p>
            <a:fld id="{930F7E02-712C-C14C-9509-BBAC7ABB572D}" type="slidenum">
              <a:rPr lang="de-DE" smtClean="0"/>
              <a:pPr/>
              <a:t>29</a:t>
            </a:fld>
            <a:endParaRPr lang="de-DE" dirty="0"/>
          </a:p>
        </p:txBody>
      </p:sp>
    </p:spTree>
    <p:extLst>
      <p:ext uri="{BB962C8B-B14F-4D97-AF65-F5344CB8AC3E}">
        <p14:creationId xmlns:p14="http://schemas.microsoft.com/office/powerpoint/2010/main" val="136925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CA55E-6928-90FB-23F2-8AB8E39A42A3}"/>
              </a:ext>
            </a:extLst>
          </p:cNvPr>
          <p:cNvSpPr>
            <a:spLocks noGrp="1"/>
          </p:cNvSpPr>
          <p:nvPr>
            <p:ph type="title"/>
          </p:nvPr>
        </p:nvSpPr>
        <p:spPr>
          <a:xfrm>
            <a:off x="317784" y="464299"/>
            <a:ext cx="8569069" cy="785661"/>
          </a:xfrm>
        </p:spPr>
        <p:txBody>
          <a:bodyPr/>
          <a:lstStyle/>
          <a:p>
            <a:r>
              <a:rPr lang="de-AT" dirty="0"/>
              <a:t>Was ist Autorität?</a:t>
            </a:r>
          </a:p>
        </p:txBody>
      </p:sp>
      <p:sp>
        <p:nvSpPr>
          <p:cNvPr id="3" name="Inhaltsplatzhalter 2">
            <a:extLst>
              <a:ext uri="{FF2B5EF4-FFF2-40B4-BE49-F238E27FC236}">
                <a16:creationId xmlns:a16="http://schemas.microsoft.com/office/drawing/2014/main" id="{540D2787-CB25-F9E4-6926-841932887770}"/>
              </a:ext>
            </a:extLst>
          </p:cNvPr>
          <p:cNvSpPr>
            <a:spLocks noGrp="1"/>
          </p:cNvSpPr>
          <p:nvPr>
            <p:ph idx="1"/>
          </p:nvPr>
        </p:nvSpPr>
        <p:spPr/>
        <p:txBody>
          <a:bodyPr>
            <a:normAutofit/>
          </a:bodyPr>
          <a:lstStyle/>
          <a:p>
            <a:r>
              <a:rPr lang="de-AT" sz="3600" dirty="0"/>
              <a:t>Entscheidungskompetenz</a:t>
            </a:r>
          </a:p>
          <a:p>
            <a:r>
              <a:rPr lang="de-AT" sz="3600" dirty="0"/>
              <a:t>Regelungen – Gesetzgebung</a:t>
            </a:r>
          </a:p>
          <a:p>
            <a:r>
              <a:rPr lang="de-AT" sz="3600" dirty="0"/>
              <a:t>Verantwortung</a:t>
            </a:r>
          </a:p>
        </p:txBody>
      </p:sp>
      <p:sp>
        <p:nvSpPr>
          <p:cNvPr id="4" name="Datumsplatzhalter 3">
            <a:extLst>
              <a:ext uri="{FF2B5EF4-FFF2-40B4-BE49-F238E27FC236}">
                <a16:creationId xmlns:a16="http://schemas.microsoft.com/office/drawing/2014/main" id="{2B6C50E2-4FDC-D6C9-CB2C-672053C5D8D0}"/>
              </a:ext>
            </a:extLst>
          </p:cNvPr>
          <p:cNvSpPr>
            <a:spLocks noGrp="1"/>
          </p:cNvSpPr>
          <p:nvPr>
            <p:ph type="dt" sz="half" idx="10"/>
          </p:nvPr>
        </p:nvSpPr>
        <p:spPr/>
        <p:txBody>
          <a:bodyPr/>
          <a:lstStyle/>
          <a:p>
            <a:fld id="{9F8053ED-3FB4-0E46-8AC7-902099171545}" type="datetime1">
              <a:rPr lang="de-AT" smtClean="0"/>
              <a:t>21.01.23</a:t>
            </a:fld>
            <a:endParaRPr lang="de-DE"/>
          </a:p>
        </p:txBody>
      </p:sp>
      <p:sp>
        <p:nvSpPr>
          <p:cNvPr id="5" name="Foliennummernplatzhalter 4">
            <a:extLst>
              <a:ext uri="{FF2B5EF4-FFF2-40B4-BE49-F238E27FC236}">
                <a16:creationId xmlns:a16="http://schemas.microsoft.com/office/drawing/2014/main" id="{3988F1EA-FB51-1F2C-15F3-59FA3A255A8E}"/>
              </a:ext>
            </a:extLst>
          </p:cNvPr>
          <p:cNvSpPr>
            <a:spLocks noGrp="1"/>
          </p:cNvSpPr>
          <p:nvPr>
            <p:ph type="sldNum" sz="quarter" idx="12"/>
          </p:nvPr>
        </p:nvSpPr>
        <p:spPr/>
        <p:txBody>
          <a:bodyPr/>
          <a:lstStyle/>
          <a:p>
            <a:fld id="{930F7E02-712C-C14C-9509-BBAC7ABB572D}" type="slidenum">
              <a:rPr lang="de-DE" smtClean="0"/>
              <a:pPr/>
              <a:t>3</a:t>
            </a:fld>
            <a:endParaRPr lang="de-DE" dirty="0"/>
          </a:p>
        </p:txBody>
      </p:sp>
    </p:spTree>
    <p:extLst>
      <p:ext uri="{BB962C8B-B14F-4D97-AF65-F5344CB8AC3E}">
        <p14:creationId xmlns:p14="http://schemas.microsoft.com/office/powerpoint/2010/main" val="10291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158393" y="703857"/>
            <a:ext cx="9321167" cy="794558"/>
          </a:xfrm>
        </p:spPr>
        <p:txBody>
          <a:bodyPr/>
          <a:lstStyle/>
          <a:p>
            <a:r>
              <a:rPr lang="de-AT" dirty="0"/>
              <a:t>5 Bereiche der von Gott delegierten Autorität</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2296493" y="1786757"/>
            <a:ext cx="5044965" cy="3741683"/>
          </a:xfrm>
        </p:spPr>
        <p:txBody>
          <a:bodyPr>
            <a:noAutofit/>
          </a:bodyPr>
          <a:lstStyle/>
          <a:p>
            <a:pPr marL="742950" indent="-742950">
              <a:buSzPct val="100000"/>
              <a:buFont typeface="+mj-lt"/>
              <a:buAutoNum type="arabicParenR"/>
            </a:pPr>
            <a:r>
              <a:rPr lang="de-AT" sz="3600" dirty="0">
                <a:latin typeface="+mj-lt"/>
              </a:rPr>
              <a:t>Über mich selbst</a:t>
            </a:r>
          </a:p>
          <a:p>
            <a:pPr marL="742950" indent="-742950">
              <a:buSzPct val="100000"/>
              <a:buFont typeface="+mj-lt"/>
              <a:buAutoNum type="arabicParenR"/>
            </a:pPr>
            <a:r>
              <a:rPr lang="de-AT" sz="3600" dirty="0">
                <a:latin typeface="+mj-lt"/>
              </a:rPr>
              <a:t>Besitz</a:t>
            </a:r>
            <a:endParaRPr lang="de-AT" sz="3600" dirty="0"/>
          </a:p>
          <a:p>
            <a:pPr marL="742950" indent="-742950">
              <a:buSzPct val="100000"/>
              <a:buFont typeface="+mj-lt"/>
              <a:buAutoNum type="arabicParenR"/>
            </a:pPr>
            <a:r>
              <a:rPr lang="de-AT" sz="3600" dirty="0">
                <a:latin typeface="+mj-lt"/>
              </a:rPr>
              <a:t>Familie</a:t>
            </a:r>
            <a:endParaRPr lang="de-AT" sz="3600" dirty="0"/>
          </a:p>
          <a:p>
            <a:pPr marL="742950" indent="-742950">
              <a:buSzPct val="100000"/>
              <a:buFont typeface="+mj-lt"/>
              <a:buAutoNum type="arabicParenR"/>
            </a:pPr>
            <a:r>
              <a:rPr lang="de-AT" sz="3600" dirty="0">
                <a:latin typeface="+mj-lt"/>
              </a:rPr>
              <a:t>Regierung</a:t>
            </a:r>
          </a:p>
          <a:p>
            <a:pPr marL="742950" indent="-742950">
              <a:buSzPct val="100000"/>
              <a:buFont typeface="+mj-lt"/>
              <a:buAutoNum type="arabicParenR"/>
            </a:pPr>
            <a:r>
              <a:rPr lang="de-AT" sz="3600" dirty="0">
                <a:latin typeface="+mj-lt"/>
              </a:rPr>
              <a:t>Gottes Volk</a:t>
            </a:r>
            <a:endParaRPr lang="de-AT" sz="3600" dirty="0"/>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90927724-99B0-2342-A1B1-1DF2E41959F1}" type="datetime1">
              <a:rPr lang="de-AT" smtClean="0"/>
              <a:t>21.01.23</a:t>
            </a:fld>
            <a:endParaRPr lang="de-DE"/>
          </a:p>
        </p:txBody>
      </p:sp>
      <p:sp>
        <p:nvSpPr>
          <p:cNvPr id="5" name="Foliennummernplatzhalter 4">
            <a:extLst>
              <a:ext uri="{FF2B5EF4-FFF2-40B4-BE49-F238E27FC236}">
                <a16:creationId xmlns:a16="http://schemas.microsoft.com/office/drawing/2014/main" id="{093324FC-D4E2-C332-823E-0F80CDD20378}"/>
              </a:ext>
            </a:extLst>
          </p:cNvPr>
          <p:cNvSpPr>
            <a:spLocks noGrp="1"/>
          </p:cNvSpPr>
          <p:nvPr>
            <p:ph type="sldNum" sz="quarter" idx="12"/>
          </p:nvPr>
        </p:nvSpPr>
        <p:spPr/>
        <p:txBody>
          <a:bodyPr/>
          <a:lstStyle/>
          <a:p>
            <a:fld id="{930F7E02-712C-C14C-9509-BBAC7ABB572D}" type="slidenum">
              <a:rPr lang="de-DE" smtClean="0"/>
              <a:pPr/>
              <a:t>30</a:t>
            </a:fld>
            <a:endParaRPr lang="de-DE" dirty="0"/>
          </a:p>
        </p:txBody>
      </p:sp>
    </p:spTree>
    <p:extLst>
      <p:ext uri="{BB962C8B-B14F-4D97-AF65-F5344CB8AC3E}">
        <p14:creationId xmlns:p14="http://schemas.microsoft.com/office/powerpoint/2010/main" val="177826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189926" y="410481"/>
            <a:ext cx="8964586" cy="794558"/>
          </a:xfrm>
        </p:spPr>
        <p:txBody>
          <a:bodyPr/>
          <a:lstStyle/>
          <a:p>
            <a:pPr algn="ctr"/>
            <a:r>
              <a:rPr lang="de-AT" dirty="0"/>
              <a:t>1) Über mich selbst</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1498415"/>
            <a:ext cx="9733982" cy="3557061"/>
          </a:xfrm>
        </p:spPr>
        <p:txBody>
          <a:bodyPr>
            <a:normAutofit lnSpcReduction="10000"/>
          </a:bodyPr>
          <a:lstStyle/>
          <a:p>
            <a:pPr marL="0" indent="0">
              <a:buSzPct val="100000"/>
              <a:buNone/>
            </a:pPr>
            <a:br>
              <a:rPr lang="de-AT" sz="3800" dirty="0"/>
            </a:br>
            <a:r>
              <a:rPr lang="de-AT" sz="3600" dirty="0"/>
              <a:t>Diese Autorität wächst mit der Entwicklung vom Baby zum Erwachsenen:</a:t>
            </a:r>
          </a:p>
          <a:p>
            <a:pPr marL="3246438" indent="-354013">
              <a:buSzPct val="100000"/>
              <a:buFont typeface="Wingdings" pitchFamily="2" charset="2"/>
              <a:buChar char="Ø"/>
            </a:pPr>
            <a:r>
              <a:rPr lang="de-AT" sz="3600" dirty="0"/>
              <a:t>Reife</a:t>
            </a:r>
          </a:p>
          <a:p>
            <a:pPr marL="3246438" indent="-354013">
              <a:buSzPct val="100000"/>
              <a:buFont typeface="Wingdings" pitchFamily="2" charset="2"/>
              <a:buChar char="Ø"/>
            </a:pPr>
            <a:r>
              <a:rPr lang="de-AT" sz="3600" dirty="0"/>
              <a:t>Selbstständigkeit</a:t>
            </a:r>
            <a:br>
              <a:rPr lang="de-AT" sz="2400" dirty="0"/>
            </a:br>
            <a:endParaRPr lang="de-AT" sz="2400" dirty="0"/>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8C7E68D1-0731-C44B-AED1-CCE4AA93A8F8}" type="datetime1">
              <a:rPr lang="de-AT" smtClean="0"/>
              <a:t>21.01.23</a:t>
            </a:fld>
            <a:endParaRPr lang="de-DE"/>
          </a:p>
        </p:txBody>
      </p:sp>
      <p:sp>
        <p:nvSpPr>
          <p:cNvPr id="5" name="Foliennummernplatzhalter 4">
            <a:extLst>
              <a:ext uri="{FF2B5EF4-FFF2-40B4-BE49-F238E27FC236}">
                <a16:creationId xmlns:a16="http://schemas.microsoft.com/office/drawing/2014/main" id="{A10093E0-5841-F029-ECCC-A9392D81FE81}"/>
              </a:ext>
            </a:extLst>
          </p:cNvPr>
          <p:cNvSpPr>
            <a:spLocks noGrp="1"/>
          </p:cNvSpPr>
          <p:nvPr>
            <p:ph type="sldNum" sz="quarter" idx="12"/>
          </p:nvPr>
        </p:nvSpPr>
        <p:spPr/>
        <p:txBody>
          <a:bodyPr/>
          <a:lstStyle/>
          <a:p>
            <a:fld id="{930F7E02-712C-C14C-9509-BBAC7ABB572D}" type="slidenum">
              <a:rPr lang="de-DE" smtClean="0"/>
              <a:pPr/>
              <a:t>31</a:t>
            </a:fld>
            <a:endParaRPr lang="de-DE" dirty="0"/>
          </a:p>
        </p:txBody>
      </p:sp>
    </p:spTree>
    <p:extLst>
      <p:ext uri="{BB962C8B-B14F-4D97-AF65-F5344CB8AC3E}">
        <p14:creationId xmlns:p14="http://schemas.microsoft.com/office/powerpoint/2010/main" val="651915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200435" y="237408"/>
            <a:ext cx="8943566" cy="794558"/>
          </a:xfrm>
        </p:spPr>
        <p:txBody>
          <a:bodyPr/>
          <a:lstStyle/>
          <a:p>
            <a:pPr algn="ctr"/>
            <a:r>
              <a:rPr lang="de-AT" dirty="0"/>
              <a:t>2) Besitz</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1031967"/>
            <a:ext cx="9733982" cy="5037728"/>
          </a:xfrm>
        </p:spPr>
        <p:txBody>
          <a:bodyPr>
            <a:noAutofit/>
          </a:bodyPr>
          <a:lstStyle/>
          <a:p>
            <a:pPr marL="0" indent="0" algn="l">
              <a:buNone/>
            </a:pPr>
            <a:r>
              <a:rPr lang="de-AT" sz="2400" dirty="0"/>
              <a:t>1. Mose 1,27-30 </a:t>
            </a:r>
            <a:r>
              <a:rPr lang="de-AT" sz="1800" dirty="0"/>
              <a:t>(Schlachter 2000):</a:t>
            </a:r>
            <a:br>
              <a:rPr lang="de-AT" sz="2400" dirty="0"/>
            </a:br>
            <a:r>
              <a:rPr lang="de-AT" sz="2400" b="0" i="0" u="none" strike="noStrike" dirty="0">
                <a:solidFill>
                  <a:srgbClr val="121212"/>
                </a:solidFill>
                <a:effectLst/>
              </a:rPr>
              <a:t>27 Und Gott schuf den Menschen in seinem Bild, im Bild Gottes schuf er ihn; als Mann und Frau schuf er sie.</a:t>
            </a:r>
            <a:br>
              <a:rPr lang="de-AT" sz="2400" b="0" i="0" u="none" strike="noStrike" dirty="0">
                <a:solidFill>
                  <a:srgbClr val="121212"/>
                </a:solidFill>
                <a:effectLst/>
              </a:rPr>
            </a:br>
            <a:r>
              <a:rPr lang="de-AT" sz="2400" b="0" i="0" u="none" strike="noStrike" dirty="0">
                <a:solidFill>
                  <a:srgbClr val="777A7B"/>
                </a:solidFill>
                <a:effectLst/>
              </a:rPr>
              <a:t>28</a:t>
            </a:r>
            <a:r>
              <a:rPr lang="de-AT" sz="2400" b="0" i="0" u="none" strike="noStrike" dirty="0">
                <a:solidFill>
                  <a:srgbClr val="121212"/>
                </a:solidFill>
                <a:effectLst/>
              </a:rPr>
              <a:t> Und Gott segnete sie; und Gott sprach zu ihnen: Seid fruchtbar und mehrt euch und füllt die Erde und macht sie euch untertan; und herrscht über die Fische im Meer und über die Vögel des Himmels und über alles Lebendige, das sich regt auf der Erde!</a:t>
            </a:r>
            <a:br>
              <a:rPr lang="de-AT" sz="2400" b="0" i="0" u="none" strike="noStrike" dirty="0">
                <a:solidFill>
                  <a:srgbClr val="121212"/>
                </a:solidFill>
                <a:effectLst/>
              </a:rPr>
            </a:br>
            <a:r>
              <a:rPr lang="de-AT" sz="2400" b="0" i="0" u="none" strike="noStrike" dirty="0">
                <a:solidFill>
                  <a:srgbClr val="777A7B"/>
                </a:solidFill>
                <a:effectLst/>
              </a:rPr>
              <a:t>29</a:t>
            </a:r>
            <a:r>
              <a:rPr lang="de-AT" sz="2400" b="0" i="0" u="none" strike="noStrike" dirty="0">
                <a:solidFill>
                  <a:srgbClr val="121212"/>
                </a:solidFill>
                <a:effectLst/>
              </a:rPr>
              <a:t> Und Gott sprach: Siehe, ich habe euch alles samentragende Gewächs gegeben, das auf der ganzen Erdoberfläche wächst, auch alle Bäume, an denen samentragende Früchte sind. Sie sollen euch zur Nahrung dienen;</a:t>
            </a:r>
            <a:br>
              <a:rPr lang="de-AT" sz="2400" b="0" i="0" u="none" strike="noStrike" dirty="0">
                <a:solidFill>
                  <a:srgbClr val="121212"/>
                </a:solidFill>
                <a:effectLst/>
              </a:rPr>
            </a:br>
            <a:r>
              <a:rPr lang="de-AT" sz="2400" b="0" i="0" u="none" strike="noStrike" dirty="0">
                <a:solidFill>
                  <a:srgbClr val="777A7B"/>
                </a:solidFill>
                <a:effectLst/>
              </a:rPr>
              <a:t>30</a:t>
            </a:r>
            <a:r>
              <a:rPr lang="de-AT" sz="2400" b="0" i="0" u="none" strike="noStrike" dirty="0">
                <a:solidFill>
                  <a:srgbClr val="121212"/>
                </a:solidFill>
                <a:effectLst/>
              </a:rPr>
              <a:t> aber allen Tieren der Erde und allen Vögeln des Himmels und allem, was sich regt auf der Erde, allem, in dem eine lebendige Seele ist, habe ich jedes grüne Kraut zur Nahrung gegeben! Und es geschah so.</a:t>
            </a:r>
          </a:p>
          <a:p>
            <a:pPr marL="0" indent="0">
              <a:buSzPct val="100000"/>
              <a:buNone/>
            </a:pPr>
            <a:br>
              <a:rPr lang="de-AT" sz="3200" dirty="0"/>
            </a:br>
            <a:endParaRPr lang="de-AT" sz="3200" dirty="0"/>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11CA405A-B677-0F48-9A87-A1A212FF39AA}" type="datetime1">
              <a:rPr lang="de-AT" smtClean="0"/>
              <a:t>21.01.23</a:t>
            </a:fld>
            <a:endParaRPr lang="de-DE"/>
          </a:p>
        </p:txBody>
      </p:sp>
      <p:sp>
        <p:nvSpPr>
          <p:cNvPr id="5" name="Foliennummernplatzhalter 4">
            <a:extLst>
              <a:ext uri="{FF2B5EF4-FFF2-40B4-BE49-F238E27FC236}">
                <a16:creationId xmlns:a16="http://schemas.microsoft.com/office/drawing/2014/main" id="{B344B69E-CAF6-C92A-2AE5-4A60A7CDD530}"/>
              </a:ext>
            </a:extLst>
          </p:cNvPr>
          <p:cNvSpPr>
            <a:spLocks noGrp="1"/>
          </p:cNvSpPr>
          <p:nvPr>
            <p:ph type="sldNum" sz="quarter" idx="12"/>
          </p:nvPr>
        </p:nvSpPr>
        <p:spPr/>
        <p:txBody>
          <a:bodyPr/>
          <a:lstStyle/>
          <a:p>
            <a:fld id="{930F7E02-712C-C14C-9509-BBAC7ABB572D}" type="slidenum">
              <a:rPr lang="de-DE" smtClean="0"/>
              <a:pPr/>
              <a:t>32</a:t>
            </a:fld>
            <a:endParaRPr lang="de-DE" dirty="0"/>
          </a:p>
        </p:txBody>
      </p:sp>
    </p:spTree>
    <p:extLst>
      <p:ext uri="{BB962C8B-B14F-4D97-AF65-F5344CB8AC3E}">
        <p14:creationId xmlns:p14="http://schemas.microsoft.com/office/powerpoint/2010/main" val="2386162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174309" y="215156"/>
            <a:ext cx="8943566" cy="794558"/>
          </a:xfrm>
        </p:spPr>
        <p:txBody>
          <a:bodyPr/>
          <a:lstStyle/>
          <a:p>
            <a:pPr algn="ctr"/>
            <a:r>
              <a:rPr lang="de-AT" dirty="0"/>
              <a:t>2) Besitz</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1009715"/>
            <a:ext cx="9733982" cy="5059980"/>
          </a:xfrm>
        </p:spPr>
        <p:txBody>
          <a:bodyPr>
            <a:normAutofit lnSpcReduction="10000"/>
          </a:bodyPr>
          <a:lstStyle/>
          <a:p>
            <a:pPr marL="0" indent="0" algn="l">
              <a:buNone/>
            </a:pPr>
            <a:r>
              <a:rPr lang="de-AT" sz="2400" dirty="0"/>
              <a:t>1. Mose 2,15-20 (Schlachter 2000):</a:t>
            </a:r>
            <a:br>
              <a:rPr lang="de-AT" sz="2400" dirty="0"/>
            </a:br>
            <a:r>
              <a:rPr lang="de-AT" sz="2400" b="0" i="0" u="none" strike="noStrike" dirty="0">
                <a:solidFill>
                  <a:srgbClr val="777A7B"/>
                </a:solidFill>
                <a:effectLst/>
              </a:rPr>
              <a:t>15</a:t>
            </a:r>
            <a:r>
              <a:rPr lang="de-AT" sz="2400" b="0" i="0" u="none" strike="noStrike" dirty="0">
                <a:solidFill>
                  <a:srgbClr val="121212"/>
                </a:solidFill>
                <a:effectLst/>
              </a:rPr>
              <a:t> Und Gott der Herr nahm den Menschen und setzte ihn in den Garten Eden, damit er ihn bebaue und bewahre.</a:t>
            </a:r>
            <a:br>
              <a:rPr lang="de-AT" sz="2400" b="0" i="0" u="none" strike="noStrike" dirty="0">
                <a:solidFill>
                  <a:srgbClr val="121212"/>
                </a:solidFill>
                <a:effectLst/>
              </a:rPr>
            </a:br>
            <a:r>
              <a:rPr lang="de-AT" sz="2400" b="0" i="0" u="none" strike="noStrike" dirty="0">
                <a:solidFill>
                  <a:srgbClr val="777A7B"/>
                </a:solidFill>
                <a:effectLst/>
              </a:rPr>
              <a:t>16</a:t>
            </a:r>
            <a:r>
              <a:rPr lang="de-AT" sz="2400" b="0" i="0" u="none" strike="noStrike" dirty="0">
                <a:solidFill>
                  <a:srgbClr val="121212"/>
                </a:solidFill>
                <a:effectLst/>
              </a:rPr>
              <a:t> Und Gott der Herr gebot dem Menschen und sprach: Von jedem Baum des Gartens darfst du nach Belieben essen;</a:t>
            </a:r>
            <a:br>
              <a:rPr lang="de-AT" sz="2400" b="0" i="0" u="none" strike="noStrike" dirty="0">
                <a:solidFill>
                  <a:srgbClr val="121212"/>
                </a:solidFill>
                <a:effectLst/>
              </a:rPr>
            </a:br>
            <a:r>
              <a:rPr lang="de-AT" sz="2400" b="0" i="0" u="none" strike="noStrike" dirty="0">
                <a:solidFill>
                  <a:srgbClr val="777A7B"/>
                </a:solidFill>
                <a:effectLst/>
              </a:rPr>
              <a:t>17</a:t>
            </a:r>
            <a:r>
              <a:rPr lang="de-AT" sz="2400" b="0" i="0" u="none" strike="noStrike" dirty="0">
                <a:solidFill>
                  <a:srgbClr val="121212"/>
                </a:solidFill>
                <a:effectLst/>
              </a:rPr>
              <a:t> aber von dem Baum der Erkenntnis des Guten und des Bösen sollst du nicht essen; denn an dem Tag, da du davon isst, musst du gewisslich sterben!</a:t>
            </a:r>
            <a:br>
              <a:rPr lang="de-AT" sz="2400" b="0" i="0" u="none" strike="noStrike" dirty="0">
                <a:solidFill>
                  <a:srgbClr val="121212"/>
                </a:solidFill>
                <a:effectLst/>
              </a:rPr>
            </a:br>
            <a:r>
              <a:rPr lang="de-AT" sz="2400" b="0" i="0" u="none" strike="noStrike" dirty="0">
                <a:solidFill>
                  <a:srgbClr val="777A7B"/>
                </a:solidFill>
                <a:effectLst/>
              </a:rPr>
              <a:t>18</a:t>
            </a:r>
            <a:r>
              <a:rPr lang="de-AT" sz="2400" b="0" i="0" u="none" strike="noStrike" dirty="0">
                <a:solidFill>
                  <a:srgbClr val="121212"/>
                </a:solidFill>
                <a:effectLst/>
              </a:rPr>
              <a:t> Und Gott der Herr sprach: Es ist nicht gut, dass der Mensch allein sei; ich will ihm eine Gehilfin machen, die ihm entspricht!</a:t>
            </a:r>
            <a:br>
              <a:rPr lang="de-AT" sz="2400" b="0" i="0" u="none" strike="noStrike" dirty="0">
                <a:solidFill>
                  <a:srgbClr val="121212"/>
                </a:solidFill>
                <a:effectLst/>
              </a:rPr>
            </a:br>
            <a:r>
              <a:rPr lang="de-AT" sz="2400" b="0" i="0" u="none" strike="noStrike" dirty="0">
                <a:solidFill>
                  <a:srgbClr val="777A7B"/>
                </a:solidFill>
                <a:effectLst/>
              </a:rPr>
              <a:t>19</a:t>
            </a:r>
            <a:r>
              <a:rPr lang="de-AT" sz="2400" b="0" i="0" u="none" strike="noStrike" dirty="0">
                <a:solidFill>
                  <a:srgbClr val="121212"/>
                </a:solidFill>
                <a:effectLst/>
              </a:rPr>
              <a:t> Und Gott der Herr bildete aus dem Erdboden alle Tiere des Feldes und alle Vögel des Himmels und brachte sie zu dem Menschen, um zu sehen, wie er sie nennen würde, und </a:t>
            </a:r>
            <a:r>
              <a:rPr lang="de-AT" sz="2400" b="0" i="0" u="none" strike="noStrike" dirty="0">
                <a:solidFill>
                  <a:srgbClr val="121212"/>
                </a:solidFill>
                <a:effectLst/>
                <a:latin typeface="+mj-lt"/>
              </a:rPr>
              <a:t>damit jedes lebendige Wesen den Namen trage, den der Mensch ihm gebe.</a:t>
            </a:r>
          </a:p>
          <a:p>
            <a:pPr marL="0" indent="0" algn="l">
              <a:buNone/>
            </a:pPr>
            <a:endParaRPr lang="de-AT" sz="2400" b="0" i="0" u="none" strike="noStrike" dirty="0">
              <a:solidFill>
                <a:srgbClr val="121212"/>
              </a:solidFill>
              <a:effectLst/>
            </a:endParaRPr>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2CDEAEB7-0596-4C4D-A160-087CD2192DCC}" type="datetime1">
              <a:rPr lang="de-AT" smtClean="0"/>
              <a:t>21.01.23</a:t>
            </a:fld>
            <a:endParaRPr lang="de-DE"/>
          </a:p>
        </p:txBody>
      </p:sp>
      <p:sp>
        <p:nvSpPr>
          <p:cNvPr id="5" name="Foliennummernplatzhalter 4">
            <a:extLst>
              <a:ext uri="{FF2B5EF4-FFF2-40B4-BE49-F238E27FC236}">
                <a16:creationId xmlns:a16="http://schemas.microsoft.com/office/drawing/2014/main" id="{C6E656FA-E5B0-C3B9-63C1-8527447E88C2}"/>
              </a:ext>
            </a:extLst>
          </p:cNvPr>
          <p:cNvSpPr>
            <a:spLocks noGrp="1"/>
          </p:cNvSpPr>
          <p:nvPr>
            <p:ph type="sldNum" sz="quarter" idx="12"/>
          </p:nvPr>
        </p:nvSpPr>
        <p:spPr/>
        <p:txBody>
          <a:bodyPr/>
          <a:lstStyle/>
          <a:p>
            <a:fld id="{930F7E02-712C-C14C-9509-BBAC7ABB572D}" type="slidenum">
              <a:rPr lang="de-DE" smtClean="0"/>
              <a:pPr/>
              <a:t>33</a:t>
            </a:fld>
            <a:endParaRPr lang="de-DE" dirty="0"/>
          </a:p>
        </p:txBody>
      </p:sp>
    </p:spTree>
    <p:extLst>
      <p:ext uri="{BB962C8B-B14F-4D97-AF65-F5344CB8AC3E}">
        <p14:creationId xmlns:p14="http://schemas.microsoft.com/office/powerpoint/2010/main" val="320732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174309" y="215156"/>
            <a:ext cx="8943566" cy="794558"/>
          </a:xfrm>
        </p:spPr>
        <p:txBody>
          <a:bodyPr/>
          <a:lstStyle/>
          <a:p>
            <a:pPr algn="ctr"/>
            <a:r>
              <a:rPr lang="de-AT" dirty="0"/>
              <a:t>2) Besitz</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1009715"/>
            <a:ext cx="9733982" cy="5059980"/>
          </a:xfrm>
        </p:spPr>
        <p:txBody>
          <a:bodyPr>
            <a:normAutofit fontScale="92500" lnSpcReduction="10000"/>
          </a:bodyPr>
          <a:lstStyle/>
          <a:p>
            <a:pPr marL="0" indent="0" algn="l">
              <a:buNone/>
            </a:pPr>
            <a:r>
              <a:rPr lang="de-AT" sz="2400" dirty="0"/>
              <a:t>1. Mose 2,15-20 (Schlachter 2000):</a:t>
            </a:r>
            <a:br>
              <a:rPr lang="de-AT" sz="2400" dirty="0"/>
            </a:br>
            <a:r>
              <a:rPr lang="de-AT" sz="2400" b="0" i="0" u="none" strike="noStrike" dirty="0">
                <a:solidFill>
                  <a:srgbClr val="777A7B"/>
                </a:solidFill>
                <a:effectLst/>
              </a:rPr>
              <a:t>20</a:t>
            </a:r>
            <a:r>
              <a:rPr lang="de-AT" sz="2400" b="0" i="0" u="none" strike="noStrike" dirty="0">
                <a:solidFill>
                  <a:srgbClr val="121212"/>
                </a:solidFill>
                <a:effectLst/>
              </a:rPr>
              <a:t> Da gab der Mensch jedem Vieh und Vogel des Himmels und allen Tieren des Feldes Namen; aber für den Menschen fand sich keine Gehilfin, die ihm entsprochen hätte.</a:t>
            </a:r>
            <a:br>
              <a:rPr lang="de-AT" sz="2400" b="0" i="0" u="none" strike="noStrike" dirty="0">
                <a:solidFill>
                  <a:srgbClr val="121212"/>
                </a:solidFill>
                <a:effectLst/>
              </a:rPr>
            </a:br>
            <a:r>
              <a:rPr lang="de-AT" sz="2400" b="0" i="0" u="none" strike="noStrike" dirty="0">
                <a:solidFill>
                  <a:srgbClr val="777A7B"/>
                </a:solidFill>
                <a:effectLst/>
              </a:rPr>
              <a:t>21</a:t>
            </a:r>
            <a:r>
              <a:rPr lang="de-AT" sz="2400" b="0" i="0" u="none" strike="noStrike" dirty="0">
                <a:solidFill>
                  <a:srgbClr val="121212"/>
                </a:solidFill>
                <a:effectLst/>
              </a:rPr>
              <a:t> Da ließ Gott der Herr einen tiefen Schlaf auf den Menschen fallen; und während er schlief, nahm er eine seiner Rippen und verschloss ihre Stelle mit Fleisch.</a:t>
            </a:r>
            <a:br>
              <a:rPr lang="de-AT" sz="2400" b="0" i="0" u="none" strike="noStrike" dirty="0">
                <a:solidFill>
                  <a:srgbClr val="121212"/>
                </a:solidFill>
                <a:effectLst/>
              </a:rPr>
            </a:br>
            <a:r>
              <a:rPr lang="de-AT" sz="2400" b="0" i="0" u="none" strike="noStrike" dirty="0">
                <a:solidFill>
                  <a:srgbClr val="777A7B"/>
                </a:solidFill>
                <a:effectLst/>
              </a:rPr>
              <a:t>22</a:t>
            </a:r>
            <a:r>
              <a:rPr lang="de-AT" sz="2400" b="0" i="0" u="none" strike="noStrike" dirty="0">
                <a:solidFill>
                  <a:srgbClr val="121212"/>
                </a:solidFill>
                <a:effectLst/>
              </a:rPr>
              <a:t> Und Gott der Herr bildete die Rippe, die er von dem Menschen genommen hatte, zu einer Frau und brachte sie zu dem Menschen.</a:t>
            </a:r>
            <a:br>
              <a:rPr lang="de-AT" sz="2400" b="0" i="0" u="none" strike="noStrike" dirty="0">
                <a:solidFill>
                  <a:srgbClr val="121212"/>
                </a:solidFill>
                <a:effectLst/>
              </a:rPr>
            </a:br>
            <a:r>
              <a:rPr lang="de-AT" sz="2400" b="0" i="0" u="none" strike="noStrike" dirty="0">
                <a:solidFill>
                  <a:srgbClr val="777A7B"/>
                </a:solidFill>
                <a:effectLst/>
              </a:rPr>
              <a:t>23</a:t>
            </a:r>
            <a:r>
              <a:rPr lang="de-AT" sz="2400" b="0" i="0" u="none" strike="noStrike" dirty="0">
                <a:solidFill>
                  <a:srgbClr val="121212"/>
                </a:solidFill>
                <a:effectLst/>
              </a:rPr>
              <a:t> Da sprach der Mensch: Das ist endlich Gebein von meinem Gebein und Fleisch von meinem Fleisch! Die soll »Männin« heißen; denn vom Mann ist sie genommen!</a:t>
            </a:r>
            <a:br>
              <a:rPr lang="de-AT" sz="2400" b="0" i="0" u="none" strike="noStrike" dirty="0">
                <a:solidFill>
                  <a:srgbClr val="121212"/>
                </a:solidFill>
                <a:effectLst/>
              </a:rPr>
            </a:br>
            <a:r>
              <a:rPr lang="de-AT" sz="2400" b="0" i="0" u="none" strike="noStrike" dirty="0">
                <a:solidFill>
                  <a:srgbClr val="121212"/>
                </a:solidFill>
                <a:effectLst/>
              </a:rPr>
              <a:t>24 Darum wird ein Mann seinen Vater und seine Mutter verlassen und seiner Frau anhängen und sie werden </a:t>
            </a:r>
            <a:r>
              <a:rPr lang="de-AT" sz="2400" b="0" i="1" u="none" strike="noStrike" dirty="0">
                <a:solidFill>
                  <a:srgbClr val="121212"/>
                </a:solidFill>
                <a:effectLst/>
              </a:rPr>
              <a:t>ein</a:t>
            </a:r>
            <a:r>
              <a:rPr lang="de-AT" sz="2400" b="0" i="0" u="none" strike="noStrike" dirty="0">
                <a:solidFill>
                  <a:srgbClr val="121212"/>
                </a:solidFill>
                <a:effectLst/>
              </a:rPr>
              <a:t> Fleisch sein.</a:t>
            </a:r>
            <a:br>
              <a:rPr lang="de-AT" sz="2400" b="0" i="0" u="none" strike="noStrike" dirty="0">
                <a:solidFill>
                  <a:srgbClr val="121212"/>
                </a:solidFill>
                <a:effectLst/>
              </a:rPr>
            </a:br>
            <a:r>
              <a:rPr lang="de-AT" sz="2400" b="0" i="0" u="none" strike="noStrike" dirty="0">
                <a:solidFill>
                  <a:srgbClr val="777A7B"/>
                </a:solidFill>
                <a:effectLst/>
              </a:rPr>
              <a:t>25</a:t>
            </a:r>
            <a:r>
              <a:rPr lang="de-AT" sz="2400" b="0" i="0" u="none" strike="noStrike" dirty="0">
                <a:solidFill>
                  <a:srgbClr val="121212"/>
                </a:solidFill>
                <a:effectLst/>
              </a:rPr>
              <a:t> Und sie waren beide nackt, der Mensch und seine Frau, und sie schämten sich nicht.</a:t>
            </a:r>
          </a:p>
          <a:p>
            <a:pPr marL="0" indent="0" algn="l">
              <a:buNone/>
            </a:pPr>
            <a:endParaRPr lang="de-AT" sz="2400" b="0" i="0" u="none" strike="noStrike" dirty="0">
              <a:solidFill>
                <a:srgbClr val="121212"/>
              </a:solidFill>
              <a:effectLst/>
            </a:endParaRPr>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A1D37C47-3610-9C45-A65D-828553546795}" type="datetime1">
              <a:rPr lang="de-AT" smtClean="0"/>
              <a:t>21.01.23</a:t>
            </a:fld>
            <a:endParaRPr lang="de-DE"/>
          </a:p>
        </p:txBody>
      </p:sp>
      <p:sp>
        <p:nvSpPr>
          <p:cNvPr id="5" name="Foliennummernplatzhalter 4">
            <a:extLst>
              <a:ext uri="{FF2B5EF4-FFF2-40B4-BE49-F238E27FC236}">
                <a16:creationId xmlns:a16="http://schemas.microsoft.com/office/drawing/2014/main" id="{A0DC479B-4DBC-D9C7-290B-A8478ABE74E7}"/>
              </a:ext>
            </a:extLst>
          </p:cNvPr>
          <p:cNvSpPr>
            <a:spLocks noGrp="1"/>
          </p:cNvSpPr>
          <p:nvPr>
            <p:ph type="sldNum" sz="quarter" idx="12"/>
          </p:nvPr>
        </p:nvSpPr>
        <p:spPr/>
        <p:txBody>
          <a:bodyPr/>
          <a:lstStyle/>
          <a:p>
            <a:fld id="{930F7E02-712C-C14C-9509-BBAC7ABB572D}" type="slidenum">
              <a:rPr lang="de-DE" smtClean="0"/>
              <a:pPr/>
              <a:t>34</a:t>
            </a:fld>
            <a:endParaRPr lang="de-DE" dirty="0"/>
          </a:p>
        </p:txBody>
      </p:sp>
    </p:spTree>
    <p:extLst>
      <p:ext uri="{BB962C8B-B14F-4D97-AF65-F5344CB8AC3E}">
        <p14:creationId xmlns:p14="http://schemas.microsoft.com/office/powerpoint/2010/main" val="357888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317784" y="410481"/>
            <a:ext cx="8760902" cy="794558"/>
          </a:xfrm>
        </p:spPr>
        <p:txBody>
          <a:bodyPr/>
          <a:lstStyle/>
          <a:p>
            <a:pPr algn="ctr"/>
            <a:r>
              <a:rPr lang="de-AT" dirty="0"/>
              <a:t>3) Familie</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1205039"/>
            <a:ext cx="9733982" cy="4864655"/>
          </a:xfrm>
        </p:spPr>
        <p:txBody>
          <a:bodyPr>
            <a:normAutofit fontScale="85000" lnSpcReduction="10000"/>
          </a:bodyPr>
          <a:lstStyle/>
          <a:p>
            <a:pPr marL="0" indent="0">
              <a:buSzPct val="100000"/>
              <a:buNone/>
            </a:pPr>
            <a:r>
              <a:rPr lang="de-AT" sz="3800" dirty="0"/>
              <a:t>1. Mose 2,7; 22-23 </a:t>
            </a:r>
            <a:r>
              <a:rPr lang="de-AT" sz="2400" dirty="0"/>
              <a:t>(Schlachter 2000)</a:t>
            </a:r>
            <a:br>
              <a:rPr lang="de-AT" sz="2400" dirty="0"/>
            </a:br>
            <a:r>
              <a:rPr lang="de-AT" sz="3600" b="0" i="0" u="none" strike="noStrike" dirty="0">
                <a:solidFill>
                  <a:srgbClr val="777A7B"/>
                </a:solidFill>
                <a:effectLst/>
              </a:rPr>
              <a:t>7</a:t>
            </a:r>
            <a:r>
              <a:rPr lang="de-AT" sz="3600" b="0" i="0" u="none" strike="noStrike" dirty="0">
                <a:solidFill>
                  <a:srgbClr val="121212"/>
                </a:solidFill>
                <a:effectLst/>
              </a:rPr>
              <a:t> Da bildete Gott der Herr den Menschen, Staub von der Erde, und blies den Odem des Lebens in seine Nase, und so wurde der Mensch eine lebendige Seele.</a:t>
            </a:r>
            <a:br>
              <a:rPr lang="de-AT" sz="3600" dirty="0"/>
            </a:br>
            <a:r>
              <a:rPr lang="de-AT" sz="3600" b="0" i="0" u="none" strike="noStrike" dirty="0">
                <a:solidFill>
                  <a:srgbClr val="777A7B"/>
                </a:solidFill>
                <a:effectLst/>
              </a:rPr>
              <a:t>22</a:t>
            </a:r>
            <a:r>
              <a:rPr lang="de-AT" sz="3600" b="0" i="0" u="none" strike="noStrike" dirty="0">
                <a:solidFill>
                  <a:srgbClr val="121212"/>
                </a:solidFill>
                <a:effectLst/>
              </a:rPr>
              <a:t> Und Gott der Herr bildete die Rippe, die er von dem Menschen genommen hatte, zu einer Frau und brachte sie zu dem Menschen.</a:t>
            </a:r>
            <a:br>
              <a:rPr lang="de-AT" sz="3600" b="0" i="0" u="none" strike="noStrike" dirty="0">
                <a:solidFill>
                  <a:srgbClr val="121212"/>
                </a:solidFill>
                <a:effectLst/>
              </a:rPr>
            </a:br>
            <a:r>
              <a:rPr lang="de-AT" sz="3600" b="0" i="0" u="none" strike="noStrike" dirty="0">
                <a:solidFill>
                  <a:srgbClr val="777A7B"/>
                </a:solidFill>
                <a:effectLst/>
              </a:rPr>
              <a:t>23</a:t>
            </a:r>
            <a:r>
              <a:rPr lang="de-AT" sz="3600" b="0" i="0" u="none" strike="noStrike" dirty="0">
                <a:solidFill>
                  <a:srgbClr val="121212"/>
                </a:solidFill>
                <a:effectLst/>
              </a:rPr>
              <a:t> Da sprach der Mensch: Das ist endlich Gebein von meinem Gebein und Fleisch von meinem Fleisch! Die soll »Männin« heißen; denn vom Mann ist sie genommen!</a:t>
            </a:r>
            <a:br>
              <a:rPr lang="de-AT" sz="3600" b="0" i="0" u="none" strike="noStrike" dirty="0">
                <a:solidFill>
                  <a:srgbClr val="121212"/>
                </a:solidFill>
                <a:effectLst/>
              </a:rPr>
            </a:br>
            <a:endParaRPr lang="de-AT" sz="3600" dirty="0"/>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6386C234-9B48-E048-9914-ADAE46DB3844}" type="datetime1">
              <a:rPr lang="de-AT" smtClean="0"/>
              <a:t>21.01.23</a:t>
            </a:fld>
            <a:endParaRPr lang="de-DE"/>
          </a:p>
        </p:txBody>
      </p:sp>
      <p:sp>
        <p:nvSpPr>
          <p:cNvPr id="5" name="Foliennummernplatzhalter 4">
            <a:extLst>
              <a:ext uri="{FF2B5EF4-FFF2-40B4-BE49-F238E27FC236}">
                <a16:creationId xmlns:a16="http://schemas.microsoft.com/office/drawing/2014/main" id="{98C64F7C-ED03-2018-277C-48ACDD26716E}"/>
              </a:ext>
            </a:extLst>
          </p:cNvPr>
          <p:cNvSpPr>
            <a:spLocks noGrp="1"/>
          </p:cNvSpPr>
          <p:nvPr>
            <p:ph type="sldNum" sz="quarter" idx="12"/>
          </p:nvPr>
        </p:nvSpPr>
        <p:spPr/>
        <p:txBody>
          <a:bodyPr/>
          <a:lstStyle/>
          <a:p>
            <a:fld id="{930F7E02-712C-C14C-9509-BBAC7ABB572D}" type="slidenum">
              <a:rPr lang="de-DE" smtClean="0"/>
              <a:pPr/>
              <a:t>35</a:t>
            </a:fld>
            <a:endParaRPr lang="de-DE" dirty="0"/>
          </a:p>
        </p:txBody>
      </p:sp>
    </p:spTree>
    <p:extLst>
      <p:ext uri="{BB962C8B-B14F-4D97-AF65-F5344CB8AC3E}">
        <p14:creationId xmlns:p14="http://schemas.microsoft.com/office/powerpoint/2010/main" val="183863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317784" y="410481"/>
            <a:ext cx="8760902" cy="794558"/>
          </a:xfrm>
        </p:spPr>
        <p:txBody>
          <a:bodyPr/>
          <a:lstStyle/>
          <a:p>
            <a:pPr algn="ctr"/>
            <a:r>
              <a:rPr lang="de-AT" dirty="0"/>
              <a:t>3) Familie</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1205039"/>
            <a:ext cx="9733982" cy="4864655"/>
          </a:xfrm>
        </p:spPr>
        <p:txBody>
          <a:bodyPr>
            <a:normAutofit/>
          </a:bodyPr>
          <a:lstStyle/>
          <a:p>
            <a:pPr marL="0" indent="0">
              <a:buSzPct val="100000"/>
              <a:buNone/>
            </a:pPr>
            <a:r>
              <a:rPr lang="de-AT" sz="3600" dirty="0"/>
              <a:t>1. Mose 4,25 </a:t>
            </a:r>
            <a:r>
              <a:rPr lang="de-AT" sz="2400" dirty="0"/>
              <a:t>(Schlachter 2000)</a:t>
            </a:r>
            <a:br>
              <a:rPr lang="de-AT" sz="2400" dirty="0"/>
            </a:br>
            <a:r>
              <a:rPr lang="de-AT" sz="3600" b="0" i="0" u="none" strike="noStrike" dirty="0">
                <a:solidFill>
                  <a:srgbClr val="777A7B"/>
                </a:solidFill>
                <a:effectLst/>
              </a:rPr>
              <a:t>25</a:t>
            </a:r>
            <a:r>
              <a:rPr lang="de-AT" sz="3600" b="0" i="0" u="none" strike="noStrike" dirty="0">
                <a:solidFill>
                  <a:srgbClr val="121212"/>
                </a:solidFill>
                <a:effectLst/>
              </a:rPr>
              <a:t> Und Adam erkannte seine Frau nochmals; die gebar einen Sohn und nannte ihn Seth: »Denn Gott hat mir für Abel einen anderen Samen gesetzt, weil </a:t>
            </a:r>
            <a:r>
              <a:rPr lang="de-AT" sz="3600" b="0" i="0" u="none" strike="noStrike" dirty="0" err="1">
                <a:solidFill>
                  <a:srgbClr val="121212"/>
                </a:solidFill>
                <a:effectLst/>
              </a:rPr>
              <a:t>Kain</a:t>
            </a:r>
            <a:r>
              <a:rPr lang="de-AT" sz="3600" b="0" i="0" u="none" strike="noStrike" dirty="0">
                <a:solidFill>
                  <a:srgbClr val="121212"/>
                </a:solidFill>
                <a:effectLst/>
              </a:rPr>
              <a:t> ihn umgebracht hat«.</a:t>
            </a:r>
            <a:endParaRPr lang="de-AT" sz="3600" dirty="0"/>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05127264-3BEC-7649-85E2-082C8CC2105D}" type="datetime1">
              <a:rPr lang="de-AT" smtClean="0"/>
              <a:t>21.01.23</a:t>
            </a:fld>
            <a:endParaRPr lang="de-DE"/>
          </a:p>
        </p:txBody>
      </p:sp>
      <p:sp>
        <p:nvSpPr>
          <p:cNvPr id="5" name="Foliennummernplatzhalter 4">
            <a:extLst>
              <a:ext uri="{FF2B5EF4-FFF2-40B4-BE49-F238E27FC236}">
                <a16:creationId xmlns:a16="http://schemas.microsoft.com/office/drawing/2014/main" id="{9A15DA41-9E6D-4022-F9B3-A5CB7B30BC67}"/>
              </a:ext>
            </a:extLst>
          </p:cNvPr>
          <p:cNvSpPr>
            <a:spLocks noGrp="1"/>
          </p:cNvSpPr>
          <p:nvPr>
            <p:ph type="sldNum" sz="quarter" idx="12"/>
          </p:nvPr>
        </p:nvSpPr>
        <p:spPr/>
        <p:txBody>
          <a:bodyPr/>
          <a:lstStyle/>
          <a:p>
            <a:fld id="{930F7E02-712C-C14C-9509-BBAC7ABB572D}" type="slidenum">
              <a:rPr lang="de-DE" smtClean="0"/>
              <a:pPr/>
              <a:t>36</a:t>
            </a:fld>
            <a:endParaRPr lang="de-DE" dirty="0"/>
          </a:p>
        </p:txBody>
      </p:sp>
    </p:spTree>
    <p:extLst>
      <p:ext uri="{BB962C8B-B14F-4D97-AF65-F5344CB8AC3E}">
        <p14:creationId xmlns:p14="http://schemas.microsoft.com/office/powerpoint/2010/main" val="76711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158393" y="703857"/>
            <a:ext cx="9050343" cy="794558"/>
          </a:xfrm>
        </p:spPr>
        <p:txBody>
          <a:bodyPr/>
          <a:lstStyle/>
          <a:p>
            <a:pPr algn="ctr"/>
            <a:r>
              <a:rPr lang="de-AT" dirty="0"/>
              <a:t>Familie – Abbild von Gottes Dreieinigkeit</a:t>
            </a:r>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17B66775-A27F-C142-A7E0-B7495CD29403}" type="datetime1">
              <a:rPr lang="de-AT" smtClean="0"/>
              <a:t>21.01.23</a:t>
            </a:fld>
            <a:endParaRPr lang="de-DE"/>
          </a:p>
        </p:txBody>
      </p:sp>
      <p:sp>
        <p:nvSpPr>
          <p:cNvPr id="7" name="Inhaltsplatzhalter 2">
            <a:extLst>
              <a:ext uri="{FF2B5EF4-FFF2-40B4-BE49-F238E27FC236}">
                <a16:creationId xmlns:a16="http://schemas.microsoft.com/office/drawing/2014/main" id="{4241197D-8AA0-719C-BC22-F6DF678FE2B5}"/>
              </a:ext>
            </a:extLst>
          </p:cNvPr>
          <p:cNvSpPr txBox="1">
            <a:spLocks/>
          </p:cNvSpPr>
          <p:nvPr/>
        </p:nvSpPr>
        <p:spPr>
          <a:xfrm>
            <a:off x="158393" y="1801814"/>
            <a:ext cx="4505069" cy="397450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de-AT" sz="3600" dirty="0">
                <a:latin typeface="Lato" panose="020F0502020204030203" pitchFamily="34" charset="77"/>
              </a:rPr>
              <a:t>Gott Vater</a:t>
            </a:r>
            <a:br>
              <a:rPr lang="de-AT" sz="3600" dirty="0">
                <a:latin typeface="Lato" panose="020F0502020204030203" pitchFamily="34" charset="77"/>
              </a:rPr>
            </a:br>
            <a:endParaRPr lang="de-AT" sz="3600" dirty="0">
              <a:latin typeface="Lato" panose="020F0502020204030203" pitchFamily="34" charset="77"/>
            </a:endParaRPr>
          </a:p>
          <a:p>
            <a:pPr marL="0" indent="0" algn="ctr">
              <a:buFont typeface="Wingdings" pitchFamily="2" charset="2"/>
              <a:buNone/>
            </a:pPr>
            <a:r>
              <a:rPr lang="de-AT" sz="3600" dirty="0">
                <a:latin typeface="Lato" panose="020F0502020204030203" pitchFamily="34" charset="77"/>
              </a:rPr>
              <a:t>Gott Sohn</a:t>
            </a:r>
            <a:br>
              <a:rPr lang="de-AT" sz="3600" dirty="0">
                <a:latin typeface="Lato" panose="020F0502020204030203" pitchFamily="34" charset="77"/>
              </a:rPr>
            </a:br>
            <a:endParaRPr lang="de-AT" sz="3600" dirty="0">
              <a:latin typeface="Lato" panose="020F0502020204030203" pitchFamily="34" charset="77"/>
            </a:endParaRPr>
          </a:p>
          <a:p>
            <a:pPr marL="0" indent="0" algn="ctr">
              <a:buFont typeface="Wingdings" pitchFamily="2" charset="2"/>
              <a:buNone/>
            </a:pPr>
            <a:r>
              <a:rPr lang="de-AT" sz="3600" dirty="0">
                <a:latin typeface="Lato" panose="020F0502020204030203" pitchFamily="34" charset="77"/>
              </a:rPr>
              <a:t>Gott</a:t>
            </a:r>
            <a:br>
              <a:rPr lang="de-AT" sz="3600" dirty="0">
                <a:latin typeface="Lato" panose="020F0502020204030203" pitchFamily="34" charset="77"/>
              </a:rPr>
            </a:br>
            <a:r>
              <a:rPr lang="de-AT" sz="3600" dirty="0">
                <a:latin typeface="Lato" panose="020F0502020204030203" pitchFamily="34" charset="77"/>
              </a:rPr>
              <a:t>Heiliger Geist</a:t>
            </a:r>
          </a:p>
        </p:txBody>
      </p:sp>
      <p:sp>
        <p:nvSpPr>
          <p:cNvPr id="8" name="Pfeil nach unten 7">
            <a:extLst>
              <a:ext uri="{FF2B5EF4-FFF2-40B4-BE49-F238E27FC236}">
                <a16:creationId xmlns:a16="http://schemas.microsoft.com/office/drawing/2014/main" id="{858622A1-1C22-25F7-E5B8-E891C7A4D63B}"/>
              </a:ext>
            </a:extLst>
          </p:cNvPr>
          <p:cNvSpPr/>
          <p:nvPr/>
        </p:nvSpPr>
        <p:spPr>
          <a:xfrm>
            <a:off x="2198156" y="2460227"/>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9" name="Pfeil nach unten 8">
            <a:extLst>
              <a:ext uri="{FF2B5EF4-FFF2-40B4-BE49-F238E27FC236}">
                <a16:creationId xmlns:a16="http://schemas.microsoft.com/office/drawing/2014/main" id="{CD131627-D29C-EC97-45B1-03313FD9A1D0}"/>
              </a:ext>
            </a:extLst>
          </p:cNvPr>
          <p:cNvSpPr/>
          <p:nvPr/>
        </p:nvSpPr>
        <p:spPr>
          <a:xfrm>
            <a:off x="2198156" y="3850160"/>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0" name="Nach rechts gekrümmter Pfeil 9">
            <a:extLst>
              <a:ext uri="{FF2B5EF4-FFF2-40B4-BE49-F238E27FC236}">
                <a16:creationId xmlns:a16="http://schemas.microsoft.com/office/drawing/2014/main" id="{100E4926-9F17-8B63-C248-9BC30F0BF94D}"/>
              </a:ext>
            </a:extLst>
          </p:cNvPr>
          <p:cNvSpPr/>
          <p:nvPr/>
        </p:nvSpPr>
        <p:spPr>
          <a:xfrm>
            <a:off x="316739" y="1990641"/>
            <a:ext cx="836023" cy="354431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11" name="Inhaltsplatzhalter 2">
            <a:extLst>
              <a:ext uri="{FF2B5EF4-FFF2-40B4-BE49-F238E27FC236}">
                <a16:creationId xmlns:a16="http://schemas.microsoft.com/office/drawing/2014/main" id="{338D9383-8B90-1FB2-3095-BB8064361800}"/>
              </a:ext>
            </a:extLst>
          </p:cNvPr>
          <p:cNvSpPr txBox="1">
            <a:spLocks/>
          </p:cNvSpPr>
          <p:nvPr/>
        </p:nvSpPr>
        <p:spPr>
          <a:xfrm>
            <a:off x="4986798" y="1796802"/>
            <a:ext cx="4505069" cy="397450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0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0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0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de-AT" sz="3600" dirty="0">
                <a:latin typeface="Lato" panose="020F0502020204030203" pitchFamily="34" charset="77"/>
              </a:rPr>
              <a:t>Vater</a:t>
            </a:r>
            <a:br>
              <a:rPr lang="de-AT" sz="3600" dirty="0">
                <a:latin typeface="Lato" panose="020F0502020204030203" pitchFamily="34" charset="77"/>
              </a:rPr>
            </a:br>
            <a:endParaRPr lang="de-AT" sz="3600" dirty="0">
              <a:latin typeface="Lato" panose="020F0502020204030203" pitchFamily="34" charset="77"/>
            </a:endParaRPr>
          </a:p>
          <a:p>
            <a:pPr marL="0" indent="0" algn="ctr">
              <a:buFont typeface="Wingdings" pitchFamily="2" charset="2"/>
              <a:buNone/>
            </a:pPr>
            <a:r>
              <a:rPr lang="de-AT" sz="3600" dirty="0">
                <a:latin typeface="Lato" panose="020F0502020204030203" pitchFamily="34" charset="77"/>
              </a:rPr>
              <a:t>Mutter</a:t>
            </a:r>
            <a:br>
              <a:rPr lang="de-AT" sz="3600" dirty="0">
                <a:latin typeface="Lato" panose="020F0502020204030203" pitchFamily="34" charset="77"/>
              </a:rPr>
            </a:br>
            <a:endParaRPr lang="de-AT" sz="3600" dirty="0">
              <a:latin typeface="Lato" panose="020F0502020204030203" pitchFamily="34" charset="77"/>
            </a:endParaRPr>
          </a:p>
          <a:p>
            <a:pPr marL="0" indent="0" algn="ctr">
              <a:buFont typeface="Wingdings" pitchFamily="2" charset="2"/>
              <a:buNone/>
            </a:pPr>
            <a:r>
              <a:rPr lang="de-AT" sz="3600" dirty="0">
                <a:latin typeface="Lato" panose="020F0502020204030203" pitchFamily="34" charset="77"/>
              </a:rPr>
              <a:t>Kinder</a:t>
            </a:r>
          </a:p>
        </p:txBody>
      </p:sp>
      <p:sp>
        <p:nvSpPr>
          <p:cNvPr id="12" name="Pfeil nach unten 11">
            <a:extLst>
              <a:ext uri="{FF2B5EF4-FFF2-40B4-BE49-F238E27FC236}">
                <a16:creationId xmlns:a16="http://schemas.microsoft.com/office/drawing/2014/main" id="{F43349B2-AF7B-74E7-32A9-9FA752B595D7}"/>
              </a:ext>
            </a:extLst>
          </p:cNvPr>
          <p:cNvSpPr/>
          <p:nvPr/>
        </p:nvSpPr>
        <p:spPr>
          <a:xfrm>
            <a:off x="7026561" y="2455215"/>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3" name="Pfeil nach unten 12">
            <a:extLst>
              <a:ext uri="{FF2B5EF4-FFF2-40B4-BE49-F238E27FC236}">
                <a16:creationId xmlns:a16="http://schemas.microsoft.com/office/drawing/2014/main" id="{4890D3FF-7C06-00A3-8054-6B60CA707190}"/>
              </a:ext>
            </a:extLst>
          </p:cNvPr>
          <p:cNvSpPr/>
          <p:nvPr/>
        </p:nvSpPr>
        <p:spPr>
          <a:xfrm>
            <a:off x="7026561" y="3845148"/>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4" name="Nach rechts gekrümmter Pfeil 13">
            <a:extLst>
              <a:ext uri="{FF2B5EF4-FFF2-40B4-BE49-F238E27FC236}">
                <a16:creationId xmlns:a16="http://schemas.microsoft.com/office/drawing/2014/main" id="{DAA73472-DAC5-863C-8494-A1F371EB15B6}"/>
              </a:ext>
            </a:extLst>
          </p:cNvPr>
          <p:cNvSpPr/>
          <p:nvPr/>
        </p:nvSpPr>
        <p:spPr>
          <a:xfrm>
            <a:off x="5708856" y="1990641"/>
            <a:ext cx="836023" cy="307497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3" name="Foliennummernplatzhalter 2">
            <a:extLst>
              <a:ext uri="{FF2B5EF4-FFF2-40B4-BE49-F238E27FC236}">
                <a16:creationId xmlns:a16="http://schemas.microsoft.com/office/drawing/2014/main" id="{8A905B61-417C-B8BE-B75C-C35C2B2AA252}"/>
              </a:ext>
            </a:extLst>
          </p:cNvPr>
          <p:cNvSpPr>
            <a:spLocks noGrp="1"/>
          </p:cNvSpPr>
          <p:nvPr>
            <p:ph type="sldNum" sz="quarter" idx="12"/>
          </p:nvPr>
        </p:nvSpPr>
        <p:spPr/>
        <p:txBody>
          <a:bodyPr/>
          <a:lstStyle/>
          <a:p>
            <a:fld id="{930F7E02-712C-C14C-9509-BBAC7ABB572D}" type="slidenum">
              <a:rPr lang="de-DE" smtClean="0"/>
              <a:pPr/>
              <a:t>37</a:t>
            </a:fld>
            <a:endParaRPr lang="de-DE" dirty="0"/>
          </a:p>
        </p:txBody>
      </p:sp>
    </p:spTree>
    <p:extLst>
      <p:ext uri="{BB962C8B-B14F-4D97-AF65-F5344CB8AC3E}">
        <p14:creationId xmlns:p14="http://schemas.microsoft.com/office/powerpoint/2010/main" val="47559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158393" y="703857"/>
            <a:ext cx="9321167" cy="794558"/>
          </a:xfrm>
        </p:spPr>
        <p:txBody>
          <a:bodyPr/>
          <a:lstStyle/>
          <a:p>
            <a:r>
              <a:rPr lang="de-AT" dirty="0"/>
              <a:t>5 Bereiche der von Gott delegierten Autorität</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2296493" y="1786757"/>
            <a:ext cx="5044965" cy="3741683"/>
          </a:xfrm>
        </p:spPr>
        <p:txBody>
          <a:bodyPr>
            <a:noAutofit/>
          </a:bodyPr>
          <a:lstStyle/>
          <a:p>
            <a:pPr marL="742950" indent="-742950">
              <a:buSzPct val="100000"/>
              <a:buFont typeface="+mj-lt"/>
              <a:buAutoNum type="arabicParenR"/>
            </a:pPr>
            <a:r>
              <a:rPr lang="de-AT" sz="2800" dirty="0"/>
              <a:t>Über mich selbst</a:t>
            </a:r>
          </a:p>
          <a:p>
            <a:pPr marL="742950" indent="-742950">
              <a:buSzPct val="100000"/>
              <a:buFont typeface="+mj-lt"/>
              <a:buAutoNum type="arabicParenR"/>
            </a:pPr>
            <a:r>
              <a:rPr lang="de-AT" sz="2800" dirty="0"/>
              <a:t>Besitz</a:t>
            </a:r>
          </a:p>
          <a:p>
            <a:pPr marL="742950" indent="-742950">
              <a:buSzPct val="100000"/>
              <a:buFont typeface="+mj-lt"/>
              <a:buAutoNum type="arabicParenR"/>
            </a:pPr>
            <a:r>
              <a:rPr lang="de-AT" sz="2800" dirty="0"/>
              <a:t>Familie</a:t>
            </a:r>
          </a:p>
          <a:p>
            <a:pPr marL="742950" indent="-742950">
              <a:buSzPct val="100000"/>
              <a:buFont typeface="+mj-lt"/>
              <a:buAutoNum type="arabicParenR"/>
            </a:pPr>
            <a:r>
              <a:rPr lang="de-AT" sz="3600" dirty="0">
                <a:latin typeface="+mj-lt"/>
              </a:rPr>
              <a:t>Regierung</a:t>
            </a:r>
          </a:p>
          <a:p>
            <a:pPr marL="742950" indent="-742950">
              <a:buSzPct val="100000"/>
              <a:buFont typeface="+mj-lt"/>
              <a:buAutoNum type="arabicParenR"/>
            </a:pPr>
            <a:r>
              <a:rPr lang="de-AT" sz="2800" dirty="0"/>
              <a:t>Gottes Volk</a:t>
            </a:r>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8C32BDBB-405A-7E49-8A7A-54688667EA8D}" type="datetime1">
              <a:rPr lang="de-AT" smtClean="0"/>
              <a:t>21.01.23</a:t>
            </a:fld>
            <a:endParaRPr lang="de-DE"/>
          </a:p>
        </p:txBody>
      </p:sp>
      <p:sp>
        <p:nvSpPr>
          <p:cNvPr id="5" name="Foliennummernplatzhalter 4">
            <a:extLst>
              <a:ext uri="{FF2B5EF4-FFF2-40B4-BE49-F238E27FC236}">
                <a16:creationId xmlns:a16="http://schemas.microsoft.com/office/drawing/2014/main" id="{5AE7125A-B8E2-CC18-80E1-3B6A2387D27D}"/>
              </a:ext>
            </a:extLst>
          </p:cNvPr>
          <p:cNvSpPr>
            <a:spLocks noGrp="1"/>
          </p:cNvSpPr>
          <p:nvPr>
            <p:ph type="sldNum" sz="quarter" idx="12"/>
          </p:nvPr>
        </p:nvSpPr>
        <p:spPr/>
        <p:txBody>
          <a:bodyPr/>
          <a:lstStyle/>
          <a:p>
            <a:fld id="{930F7E02-712C-C14C-9509-BBAC7ABB572D}" type="slidenum">
              <a:rPr lang="de-DE" smtClean="0"/>
              <a:pPr/>
              <a:t>38</a:t>
            </a:fld>
            <a:endParaRPr lang="de-DE" dirty="0"/>
          </a:p>
        </p:txBody>
      </p:sp>
    </p:spTree>
    <p:extLst>
      <p:ext uri="{BB962C8B-B14F-4D97-AF65-F5344CB8AC3E}">
        <p14:creationId xmlns:p14="http://schemas.microsoft.com/office/powerpoint/2010/main" val="2391618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40FC-FBDD-2057-512E-44256B4F0B37}"/>
              </a:ext>
            </a:extLst>
          </p:cNvPr>
          <p:cNvSpPr>
            <a:spLocks noGrp="1"/>
          </p:cNvSpPr>
          <p:nvPr>
            <p:ph type="title"/>
          </p:nvPr>
        </p:nvSpPr>
        <p:spPr>
          <a:xfrm>
            <a:off x="205095" y="120927"/>
            <a:ext cx="8896595" cy="794558"/>
          </a:xfrm>
        </p:spPr>
        <p:txBody>
          <a:bodyPr/>
          <a:lstStyle/>
          <a:p>
            <a:pPr algn="ctr"/>
            <a:r>
              <a:rPr lang="de-AT" dirty="0"/>
              <a:t>5) Gottes Volk</a:t>
            </a:r>
          </a:p>
        </p:txBody>
      </p:sp>
      <p:sp>
        <p:nvSpPr>
          <p:cNvPr id="3" name="Inhaltsplatzhalter 2">
            <a:extLst>
              <a:ext uri="{FF2B5EF4-FFF2-40B4-BE49-F238E27FC236}">
                <a16:creationId xmlns:a16="http://schemas.microsoft.com/office/drawing/2014/main" id="{5DF52AA6-A918-CA1C-1395-1B6B7B77F69B}"/>
              </a:ext>
            </a:extLst>
          </p:cNvPr>
          <p:cNvSpPr>
            <a:spLocks noGrp="1"/>
          </p:cNvSpPr>
          <p:nvPr>
            <p:ph idx="1"/>
          </p:nvPr>
        </p:nvSpPr>
        <p:spPr>
          <a:xfrm>
            <a:off x="317784" y="2858918"/>
            <a:ext cx="9733982" cy="3383280"/>
          </a:xfrm>
        </p:spPr>
        <p:txBody>
          <a:bodyPr>
            <a:normAutofit fontScale="92500"/>
          </a:bodyPr>
          <a:lstStyle/>
          <a:p>
            <a:pPr marL="0" indent="0">
              <a:buSzPct val="100000"/>
              <a:buNone/>
            </a:pPr>
            <a:r>
              <a:rPr lang="de-AT" sz="3800" dirty="0"/>
              <a:t>Hebräer 13,17 </a:t>
            </a:r>
            <a:r>
              <a:rPr lang="de-AT" sz="2400" dirty="0"/>
              <a:t>(Schlachter 2000):</a:t>
            </a:r>
            <a:br>
              <a:rPr lang="de-AT" sz="3800" dirty="0"/>
            </a:br>
            <a:r>
              <a:rPr lang="de-AT" sz="3900" b="0" i="0" u="none" strike="noStrike" dirty="0">
                <a:solidFill>
                  <a:srgbClr val="121212"/>
                </a:solidFill>
                <a:effectLst/>
                <a:latin typeface="+mj-lt"/>
              </a:rPr>
              <a:t>Gehorcht euren Führern und fügt euch ihnen</a:t>
            </a:r>
            <a:r>
              <a:rPr lang="de-AT" sz="3900" b="0" i="0" u="none" strike="noStrike" dirty="0">
                <a:solidFill>
                  <a:srgbClr val="121212"/>
                </a:solidFill>
                <a:effectLst/>
              </a:rPr>
              <a:t>; denn sie wachen über eure Seelen als solche, die einmal Rechenschaft ablegen werden, damit sie das mit Freuden tun und nicht mit Seufzen; denn das wäre nicht gut für euch!</a:t>
            </a:r>
            <a:endParaRPr lang="de-AT" sz="2400" dirty="0"/>
          </a:p>
        </p:txBody>
      </p:sp>
      <p:sp>
        <p:nvSpPr>
          <p:cNvPr id="4" name="Datumsplatzhalter 3">
            <a:extLst>
              <a:ext uri="{FF2B5EF4-FFF2-40B4-BE49-F238E27FC236}">
                <a16:creationId xmlns:a16="http://schemas.microsoft.com/office/drawing/2014/main" id="{5309AE86-EFF8-BB0C-5CD9-C4F05EB8A06A}"/>
              </a:ext>
            </a:extLst>
          </p:cNvPr>
          <p:cNvSpPr>
            <a:spLocks noGrp="1"/>
          </p:cNvSpPr>
          <p:nvPr>
            <p:ph type="dt" sz="half" idx="10"/>
          </p:nvPr>
        </p:nvSpPr>
        <p:spPr/>
        <p:txBody>
          <a:bodyPr/>
          <a:lstStyle/>
          <a:p>
            <a:fld id="{E4F1D7AC-6560-BB45-B03E-65EE618110BE}" type="datetime1">
              <a:rPr lang="de-AT" smtClean="0"/>
              <a:t>21.01.23</a:t>
            </a:fld>
            <a:endParaRPr lang="de-DE"/>
          </a:p>
        </p:txBody>
      </p:sp>
      <p:graphicFrame>
        <p:nvGraphicFramePr>
          <p:cNvPr id="5" name="Tabelle 5">
            <a:extLst>
              <a:ext uri="{FF2B5EF4-FFF2-40B4-BE49-F238E27FC236}">
                <a16:creationId xmlns:a16="http://schemas.microsoft.com/office/drawing/2014/main" id="{F552D6F5-8C17-3729-D7D3-6EA8E92C45B6}"/>
              </a:ext>
            </a:extLst>
          </p:cNvPr>
          <p:cNvGraphicFramePr>
            <a:graphicFrameLocks noGrp="1"/>
          </p:cNvGraphicFramePr>
          <p:nvPr>
            <p:extLst>
              <p:ext uri="{D42A27DB-BD31-4B8C-83A1-F6EECF244321}">
                <p14:modId xmlns:p14="http://schemas.microsoft.com/office/powerpoint/2010/main" val="3101323522"/>
              </p:ext>
            </p:extLst>
          </p:nvPr>
        </p:nvGraphicFramePr>
        <p:xfrm>
          <a:off x="1728258" y="903464"/>
          <a:ext cx="6913034" cy="1920240"/>
        </p:xfrm>
        <a:graphic>
          <a:graphicData uri="http://schemas.openxmlformats.org/drawingml/2006/table">
            <a:tbl>
              <a:tblPr firstRow="1" bandRow="1">
                <a:tableStyleId>{5C22544A-7EE6-4342-B048-85BDC9FD1C3A}</a:tableStyleId>
              </a:tblPr>
              <a:tblGrid>
                <a:gridCol w="3456517">
                  <a:extLst>
                    <a:ext uri="{9D8B030D-6E8A-4147-A177-3AD203B41FA5}">
                      <a16:colId xmlns:a16="http://schemas.microsoft.com/office/drawing/2014/main" val="2668695249"/>
                    </a:ext>
                  </a:extLst>
                </a:gridCol>
                <a:gridCol w="3456517">
                  <a:extLst>
                    <a:ext uri="{9D8B030D-6E8A-4147-A177-3AD203B41FA5}">
                      <a16:colId xmlns:a16="http://schemas.microsoft.com/office/drawing/2014/main" val="936198725"/>
                    </a:ext>
                  </a:extLst>
                </a:gridCol>
              </a:tblGrid>
              <a:tr h="370840">
                <a:tc>
                  <a:txBody>
                    <a:bodyPr/>
                    <a:lstStyle/>
                    <a:p>
                      <a:pPr algn="ctr"/>
                      <a:r>
                        <a:rPr lang="de-AT" sz="3600" dirty="0"/>
                        <a:t>Alter Bund</a:t>
                      </a:r>
                    </a:p>
                  </a:txBody>
                  <a:tcPr anchor="ctr"/>
                </a:tc>
                <a:tc>
                  <a:txBody>
                    <a:bodyPr/>
                    <a:lstStyle/>
                    <a:p>
                      <a:pPr algn="ctr"/>
                      <a:r>
                        <a:rPr lang="de-AT" sz="3600" dirty="0"/>
                        <a:t>Neuer Bund</a:t>
                      </a:r>
                    </a:p>
                  </a:txBody>
                  <a:tcPr/>
                </a:tc>
                <a:extLst>
                  <a:ext uri="{0D108BD9-81ED-4DB2-BD59-A6C34878D82A}">
                    <a16:rowId xmlns:a16="http://schemas.microsoft.com/office/drawing/2014/main" val="1221891400"/>
                  </a:ext>
                </a:extLst>
              </a:tr>
              <a:tr h="370840">
                <a:tc>
                  <a:txBody>
                    <a:bodyPr/>
                    <a:lstStyle/>
                    <a:p>
                      <a:pPr algn="ctr"/>
                      <a:r>
                        <a:rPr lang="de-AT" sz="3600" dirty="0"/>
                        <a:t>Priester</a:t>
                      </a:r>
                    </a:p>
                  </a:txBody>
                  <a:tcPr anchor="ctr"/>
                </a:tc>
                <a:tc>
                  <a:txBody>
                    <a:bodyPr/>
                    <a:lstStyle/>
                    <a:p>
                      <a:pPr algn="ctr"/>
                      <a:r>
                        <a:rPr lang="de-AT" sz="3600" dirty="0"/>
                        <a:t>Apostel</a:t>
                      </a:r>
                    </a:p>
                  </a:txBody>
                  <a:tcPr/>
                </a:tc>
                <a:extLst>
                  <a:ext uri="{0D108BD9-81ED-4DB2-BD59-A6C34878D82A}">
                    <a16:rowId xmlns:a16="http://schemas.microsoft.com/office/drawing/2014/main" val="2123863329"/>
                  </a:ext>
                </a:extLst>
              </a:tr>
              <a:tr h="370840">
                <a:tc>
                  <a:txBody>
                    <a:bodyPr/>
                    <a:lstStyle/>
                    <a:p>
                      <a:pPr algn="ctr"/>
                      <a:r>
                        <a:rPr lang="de-AT" sz="3600" dirty="0"/>
                        <a:t>Prophet</a:t>
                      </a:r>
                    </a:p>
                  </a:txBody>
                  <a:tcPr anchor="ctr"/>
                </a:tc>
                <a:tc>
                  <a:txBody>
                    <a:bodyPr/>
                    <a:lstStyle/>
                    <a:p>
                      <a:pPr algn="ctr"/>
                      <a:r>
                        <a:rPr lang="de-AT" sz="3600" dirty="0">
                          <a:latin typeface="+mj-lt"/>
                        </a:rPr>
                        <a:t>Gemeindeleiter</a:t>
                      </a:r>
                    </a:p>
                  </a:txBody>
                  <a:tcPr/>
                </a:tc>
                <a:extLst>
                  <a:ext uri="{0D108BD9-81ED-4DB2-BD59-A6C34878D82A}">
                    <a16:rowId xmlns:a16="http://schemas.microsoft.com/office/drawing/2014/main" val="1369095130"/>
                  </a:ext>
                </a:extLst>
              </a:tr>
            </a:tbl>
          </a:graphicData>
        </a:graphic>
      </p:graphicFrame>
      <p:sp>
        <p:nvSpPr>
          <p:cNvPr id="6" name="Foliennummernplatzhalter 5">
            <a:extLst>
              <a:ext uri="{FF2B5EF4-FFF2-40B4-BE49-F238E27FC236}">
                <a16:creationId xmlns:a16="http://schemas.microsoft.com/office/drawing/2014/main" id="{D57BBE0F-C547-5787-3B05-773DB5E319BF}"/>
              </a:ext>
            </a:extLst>
          </p:cNvPr>
          <p:cNvSpPr>
            <a:spLocks noGrp="1"/>
          </p:cNvSpPr>
          <p:nvPr>
            <p:ph type="sldNum" sz="quarter" idx="12"/>
          </p:nvPr>
        </p:nvSpPr>
        <p:spPr/>
        <p:txBody>
          <a:bodyPr/>
          <a:lstStyle/>
          <a:p>
            <a:fld id="{930F7E02-712C-C14C-9509-BBAC7ABB572D}" type="slidenum">
              <a:rPr lang="de-DE" smtClean="0"/>
              <a:pPr/>
              <a:t>39</a:t>
            </a:fld>
            <a:endParaRPr lang="de-DE" dirty="0"/>
          </a:p>
        </p:txBody>
      </p:sp>
    </p:spTree>
    <p:extLst>
      <p:ext uri="{BB962C8B-B14F-4D97-AF65-F5344CB8AC3E}">
        <p14:creationId xmlns:p14="http://schemas.microsoft.com/office/powerpoint/2010/main" val="212719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6929D-3D70-DA60-17B3-F864BAFE3B19}"/>
              </a:ext>
            </a:extLst>
          </p:cNvPr>
          <p:cNvSpPr>
            <a:spLocks noGrp="1"/>
          </p:cNvSpPr>
          <p:nvPr>
            <p:ph type="title"/>
          </p:nvPr>
        </p:nvSpPr>
        <p:spPr/>
        <p:txBody>
          <a:bodyPr/>
          <a:lstStyle/>
          <a:p>
            <a:r>
              <a:rPr lang="de-AT" dirty="0"/>
              <a:t>Was ist Unterordnung?</a:t>
            </a:r>
          </a:p>
        </p:txBody>
      </p:sp>
      <p:sp>
        <p:nvSpPr>
          <p:cNvPr id="3" name="Inhaltsplatzhalter 2">
            <a:extLst>
              <a:ext uri="{FF2B5EF4-FFF2-40B4-BE49-F238E27FC236}">
                <a16:creationId xmlns:a16="http://schemas.microsoft.com/office/drawing/2014/main" id="{2CCBD732-3ABE-ABBA-8E0D-2B55B1057131}"/>
              </a:ext>
            </a:extLst>
          </p:cNvPr>
          <p:cNvSpPr>
            <a:spLocks noGrp="1"/>
          </p:cNvSpPr>
          <p:nvPr>
            <p:ph idx="1"/>
          </p:nvPr>
        </p:nvSpPr>
        <p:spPr>
          <a:xfrm>
            <a:off x="317784" y="1181437"/>
            <a:ext cx="9005604" cy="4725651"/>
          </a:xfrm>
        </p:spPr>
        <p:txBody>
          <a:bodyPr>
            <a:normAutofit/>
          </a:bodyPr>
          <a:lstStyle/>
          <a:p>
            <a:r>
              <a:rPr lang="de-AT" sz="3600" dirty="0"/>
              <a:t>Anerkennung</a:t>
            </a:r>
          </a:p>
          <a:p>
            <a:r>
              <a:rPr lang="de-AT" sz="3600" dirty="0"/>
              <a:t>Respekt</a:t>
            </a:r>
          </a:p>
          <a:p>
            <a:r>
              <a:rPr lang="de-AT" sz="3600" dirty="0"/>
              <a:t>Akzeptanz:</a:t>
            </a:r>
            <a:br>
              <a:rPr lang="de-AT" sz="3600" dirty="0"/>
            </a:br>
            <a:r>
              <a:rPr lang="de-AT" sz="3600" dirty="0"/>
              <a:t>nicht mein Wille, sondern dein Wille geschehe</a:t>
            </a:r>
          </a:p>
        </p:txBody>
      </p:sp>
      <p:sp>
        <p:nvSpPr>
          <p:cNvPr id="4" name="Datumsplatzhalter 3">
            <a:extLst>
              <a:ext uri="{FF2B5EF4-FFF2-40B4-BE49-F238E27FC236}">
                <a16:creationId xmlns:a16="http://schemas.microsoft.com/office/drawing/2014/main" id="{957E8BD4-BC75-929D-BDB2-8241F24C98E3}"/>
              </a:ext>
            </a:extLst>
          </p:cNvPr>
          <p:cNvSpPr>
            <a:spLocks noGrp="1"/>
          </p:cNvSpPr>
          <p:nvPr>
            <p:ph type="dt" sz="half" idx="10"/>
          </p:nvPr>
        </p:nvSpPr>
        <p:spPr/>
        <p:txBody>
          <a:bodyPr/>
          <a:lstStyle/>
          <a:p>
            <a:fld id="{874809AF-00EE-1A43-8D29-549903E7A5F0}" type="datetime1">
              <a:rPr lang="de-AT" smtClean="0"/>
              <a:t>21.01.23</a:t>
            </a:fld>
            <a:endParaRPr lang="de-DE"/>
          </a:p>
        </p:txBody>
      </p:sp>
      <p:sp>
        <p:nvSpPr>
          <p:cNvPr id="5" name="Textfeld 4">
            <a:extLst>
              <a:ext uri="{FF2B5EF4-FFF2-40B4-BE49-F238E27FC236}">
                <a16:creationId xmlns:a16="http://schemas.microsoft.com/office/drawing/2014/main" id="{82A03F79-43DF-879A-5254-2B822BF3E9F6}"/>
              </a:ext>
            </a:extLst>
          </p:cNvPr>
          <p:cNvSpPr txBox="1"/>
          <p:nvPr/>
        </p:nvSpPr>
        <p:spPr>
          <a:xfrm>
            <a:off x="4640076" y="1338513"/>
            <a:ext cx="2834430" cy="1200329"/>
          </a:xfrm>
          <a:prstGeom prst="rect">
            <a:avLst/>
          </a:prstGeom>
          <a:noFill/>
        </p:spPr>
        <p:txBody>
          <a:bodyPr wrap="none" rtlCol="0">
            <a:spAutoFit/>
          </a:bodyPr>
          <a:lstStyle/>
          <a:p>
            <a:r>
              <a:rPr lang="de-AT" sz="3600" dirty="0"/>
              <a:t>Ehre:</a:t>
            </a:r>
          </a:p>
          <a:p>
            <a:r>
              <a:rPr lang="de-AT" sz="3600" dirty="0"/>
              <a:t>1.Petrus 2,17</a:t>
            </a:r>
          </a:p>
        </p:txBody>
      </p:sp>
      <p:sp>
        <p:nvSpPr>
          <p:cNvPr id="6" name="Pfeil nach rechts 5">
            <a:extLst>
              <a:ext uri="{FF2B5EF4-FFF2-40B4-BE49-F238E27FC236}">
                <a16:creationId xmlns:a16="http://schemas.microsoft.com/office/drawing/2014/main" id="{F9710779-3D38-DFFB-BEF3-6DEE0EE3643F}"/>
              </a:ext>
            </a:extLst>
          </p:cNvPr>
          <p:cNvSpPr/>
          <p:nvPr/>
        </p:nvSpPr>
        <p:spPr>
          <a:xfrm>
            <a:off x="3493778" y="1852147"/>
            <a:ext cx="1023457" cy="341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7" name="Foliennummernplatzhalter 6">
            <a:extLst>
              <a:ext uri="{FF2B5EF4-FFF2-40B4-BE49-F238E27FC236}">
                <a16:creationId xmlns:a16="http://schemas.microsoft.com/office/drawing/2014/main" id="{18ECDA7B-E694-78FC-78C7-94CFB1A8B03F}"/>
              </a:ext>
            </a:extLst>
          </p:cNvPr>
          <p:cNvSpPr>
            <a:spLocks noGrp="1"/>
          </p:cNvSpPr>
          <p:nvPr>
            <p:ph type="sldNum" sz="quarter" idx="12"/>
          </p:nvPr>
        </p:nvSpPr>
        <p:spPr/>
        <p:txBody>
          <a:bodyPr/>
          <a:lstStyle/>
          <a:p>
            <a:fld id="{930F7E02-712C-C14C-9509-BBAC7ABB572D}" type="slidenum">
              <a:rPr lang="de-DE" smtClean="0"/>
              <a:pPr/>
              <a:t>4</a:t>
            </a:fld>
            <a:endParaRPr lang="de-DE" dirty="0"/>
          </a:p>
        </p:txBody>
      </p:sp>
    </p:spTree>
    <p:extLst>
      <p:ext uri="{BB962C8B-B14F-4D97-AF65-F5344CB8AC3E}">
        <p14:creationId xmlns:p14="http://schemas.microsoft.com/office/powerpoint/2010/main" val="3515110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163853"/>
            <a:ext cx="8569069" cy="1171554"/>
          </a:xfrm>
        </p:spPr>
        <p:txBody>
          <a:bodyPr/>
          <a:lstStyle/>
          <a:p>
            <a:r>
              <a:rPr lang="de-AT" dirty="0"/>
              <a:t>4) Was ist biblische Unterordnung bei delegierter – menschlicher Autorität?</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476103"/>
            <a:ext cx="9639948" cy="4593591"/>
          </a:xfrm>
        </p:spPr>
        <p:txBody>
          <a:bodyPr>
            <a:normAutofit lnSpcReduction="10000"/>
          </a:bodyPr>
          <a:lstStyle/>
          <a:p>
            <a:pPr marL="742950" indent="-742950">
              <a:buFont typeface="+mj-lt"/>
              <a:buAutoNum type="alphaLcParenR"/>
            </a:pPr>
            <a:r>
              <a:rPr lang="de-AT" sz="3600" dirty="0">
                <a:latin typeface="+mj-lt"/>
              </a:rPr>
              <a:t>Gott</a:t>
            </a:r>
            <a:r>
              <a:rPr lang="de-AT" sz="3600" dirty="0"/>
              <a:t> als Quelle der Autorität anerkennen und sich ihm unterordnen!</a:t>
            </a:r>
          </a:p>
          <a:p>
            <a:pPr marL="742950" indent="-742950">
              <a:buFont typeface="+mj-lt"/>
              <a:buAutoNum type="alphaLcParenR"/>
            </a:pPr>
            <a:r>
              <a:rPr lang="de-AT" sz="3600" dirty="0"/>
              <a:t>Sich delegierter Autorität </a:t>
            </a:r>
            <a:r>
              <a:rPr lang="de-AT" sz="3600" dirty="0">
                <a:latin typeface="+mj-lt"/>
              </a:rPr>
              <a:t>freiwillig</a:t>
            </a:r>
            <a:r>
              <a:rPr lang="de-AT" sz="3600" dirty="0"/>
              <a:t> unterordnen!</a:t>
            </a:r>
          </a:p>
          <a:p>
            <a:pPr marL="742950" indent="-742950">
              <a:buFont typeface="+mj-lt"/>
              <a:buAutoNum type="alphaLcParenR"/>
            </a:pPr>
            <a:r>
              <a:rPr lang="de-AT" sz="3600" dirty="0"/>
              <a:t>Sich delegierter Autorität im </a:t>
            </a:r>
            <a:r>
              <a:rPr lang="de-AT" sz="3600" dirty="0">
                <a:latin typeface="+mj-lt"/>
              </a:rPr>
              <a:t>Vertrauen</a:t>
            </a:r>
            <a:r>
              <a:rPr lang="de-AT" sz="3600" dirty="0"/>
              <a:t> auf Gott unterordnen!</a:t>
            </a:r>
          </a:p>
          <a:p>
            <a:pPr marL="742950" indent="-742950">
              <a:buFont typeface="+mj-lt"/>
              <a:buAutoNum type="alphaLcParenR"/>
            </a:pPr>
            <a:r>
              <a:rPr lang="de-AT" sz="3600" dirty="0"/>
              <a:t>Begegne delegierter Autorität mit </a:t>
            </a:r>
            <a:r>
              <a:rPr lang="de-AT" sz="3600" dirty="0">
                <a:latin typeface="+mj-lt"/>
              </a:rPr>
              <a:t>Respekt!</a:t>
            </a:r>
            <a:endParaRPr lang="de-AT" sz="3600" dirty="0"/>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4424AA7C-4752-0340-BC2E-3EF5C488D273}" type="datetime1">
              <a:rPr lang="de-AT" smtClean="0"/>
              <a:t>21.01.23</a:t>
            </a:fld>
            <a:endParaRPr lang="de-DE"/>
          </a:p>
        </p:txBody>
      </p:sp>
      <p:sp>
        <p:nvSpPr>
          <p:cNvPr id="5" name="Foliennummernplatzhalter 4">
            <a:extLst>
              <a:ext uri="{FF2B5EF4-FFF2-40B4-BE49-F238E27FC236}">
                <a16:creationId xmlns:a16="http://schemas.microsoft.com/office/drawing/2014/main" id="{95BCCE80-3C2E-958C-6738-4D38673C2C63}"/>
              </a:ext>
            </a:extLst>
          </p:cNvPr>
          <p:cNvSpPr>
            <a:spLocks noGrp="1"/>
          </p:cNvSpPr>
          <p:nvPr>
            <p:ph type="sldNum" sz="quarter" idx="12"/>
          </p:nvPr>
        </p:nvSpPr>
        <p:spPr/>
        <p:txBody>
          <a:bodyPr/>
          <a:lstStyle/>
          <a:p>
            <a:fld id="{930F7E02-712C-C14C-9509-BBAC7ABB572D}" type="slidenum">
              <a:rPr lang="de-DE" smtClean="0"/>
              <a:pPr/>
              <a:t>40</a:t>
            </a:fld>
            <a:endParaRPr lang="de-DE" dirty="0"/>
          </a:p>
        </p:txBody>
      </p:sp>
    </p:spTree>
    <p:extLst>
      <p:ext uri="{BB962C8B-B14F-4D97-AF65-F5344CB8AC3E}">
        <p14:creationId xmlns:p14="http://schemas.microsoft.com/office/powerpoint/2010/main" val="3328492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4a) </a:t>
            </a:r>
            <a:r>
              <a:rPr lang="de-AT" sz="3600" dirty="0">
                <a:latin typeface="+mj-lt"/>
              </a:rPr>
              <a:t>Gott</a:t>
            </a:r>
            <a:r>
              <a:rPr lang="de-AT" sz="3600" dirty="0"/>
              <a:t> als Quelle der Autorität anerkennen und sich ihr unterordnen!</a:t>
            </a:r>
            <a:br>
              <a:rPr lang="de-AT" sz="3600" dirty="0"/>
            </a:br>
            <a:endParaRPr lang="de-AT" dirty="0"/>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635853"/>
            <a:ext cx="9639948" cy="4380023"/>
          </a:xfrm>
        </p:spPr>
        <p:txBody>
          <a:bodyPr>
            <a:normAutofit lnSpcReduction="10000"/>
          </a:bodyPr>
          <a:lstStyle/>
          <a:p>
            <a:pPr marL="0" indent="0">
              <a:buNone/>
            </a:pPr>
            <a:r>
              <a:rPr lang="de-AT" sz="3600" dirty="0"/>
              <a:t>1. Petrus 2, 13 </a:t>
            </a:r>
            <a:r>
              <a:rPr lang="de-AT" sz="2400" dirty="0"/>
              <a:t>(Schlachter 2000):</a:t>
            </a:r>
            <a:br>
              <a:rPr lang="de-AT" sz="2400" dirty="0"/>
            </a:br>
            <a:r>
              <a:rPr lang="de-AT" sz="3600" b="0" i="0" u="none" strike="noStrike" dirty="0">
                <a:solidFill>
                  <a:srgbClr val="121212"/>
                </a:solidFill>
                <a:effectLst/>
              </a:rPr>
              <a:t>13 </a:t>
            </a:r>
            <a:r>
              <a:rPr lang="de-AT" sz="3600" b="0" i="0" u="none" strike="noStrike" dirty="0">
                <a:solidFill>
                  <a:srgbClr val="121212"/>
                </a:solidFill>
                <a:effectLst/>
                <a:latin typeface="+mj-lt"/>
              </a:rPr>
              <a:t>Ordnet euch </a:t>
            </a:r>
            <a:r>
              <a:rPr lang="de-AT" sz="3600" b="0" i="0" u="none" strike="noStrike" dirty="0">
                <a:solidFill>
                  <a:srgbClr val="121212"/>
                </a:solidFill>
                <a:effectLst/>
              </a:rPr>
              <a:t>deshalb </a:t>
            </a:r>
            <a:r>
              <a:rPr lang="de-AT" sz="3600" b="0" i="0" u="none" strike="noStrike" dirty="0">
                <a:solidFill>
                  <a:srgbClr val="121212"/>
                </a:solidFill>
                <a:effectLst/>
                <a:latin typeface="+mj-lt"/>
              </a:rPr>
              <a:t>aller menschlichen Ordnung unter </a:t>
            </a:r>
            <a:r>
              <a:rPr lang="de-AT" sz="3600" b="0" i="0" u="none" strike="noStrike" dirty="0">
                <a:solidFill>
                  <a:srgbClr val="121212"/>
                </a:solidFill>
                <a:effectLst/>
              </a:rPr>
              <a:t>um des Herrn willen, es sei dem König als dem Oberhaupt</a:t>
            </a:r>
            <a:br>
              <a:rPr lang="de-AT" sz="3600" b="0" i="0" u="none" strike="noStrike" dirty="0">
                <a:solidFill>
                  <a:srgbClr val="121212"/>
                </a:solidFill>
                <a:effectLst/>
              </a:rPr>
            </a:br>
            <a:br>
              <a:rPr lang="de-AT" sz="3600" dirty="0"/>
            </a:br>
            <a:r>
              <a:rPr lang="de-AT" sz="3600" dirty="0"/>
              <a:t>Epheser 5, 21 </a:t>
            </a:r>
            <a:r>
              <a:rPr lang="de-AT" sz="2400" dirty="0"/>
              <a:t>(Neue Genfer Übersetzung):</a:t>
            </a:r>
            <a:br>
              <a:rPr lang="de-AT" sz="2400" dirty="0"/>
            </a:br>
            <a:r>
              <a:rPr lang="de-AT" sz="3600" b="0" i="0" u="none" strike="noStrike" dirty="0">
                <a:solidFill>
                  <a:srgbClr val="777A7B"/>
                </a:solidFill>
                <a:effectLst/>
              </a:rPr>
              <a:t>21</a:t>
            </a:r>
            <a:r>
              <a:rPr lang="de-AT" sz="3600" b="0" i="0" u="none" strike="noStrike" dirty="0">
                <a:solidFill>
                  <a:srgbClr val="121212"/>
                </a:solidFill>
                <a:effectLst/>
              </a:rPr>
              <a:t> ordnet euch einander unter </a:t>
            </a:r>
            <a:r>
              <a:rPr lang="de-AT" sz="3600" b="0" i="0" u="none" strike="noStrike" dirty="0">
                <a:solidFill>
                  <a:srgbClr val="121212"/>
                </a:solidFill>
                <a:effectLst/>
                <a:latin typeface="+mj-lt"/>
              </a:rPr>
              <a:t>in der Furcht Gottes!</a:t>
            </a:r>
            <a:endParaRPr lang="de-AT" sz="3600" dirty="0">
              <a:latin typeface="+mj-lt"/>
            </a:endParaRPr>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7CAAFD63-7F67-6F44-8894-6E004D813B31}" type="datetime1">
              <a:rPr lang="de-AT" smtClean="0"/>
              <a:t>21.01.23</a:t>
            </a:fld>
            <a:endParaRPr lang="de-DE"/>
          </a:p>
        </p:txBody>
      </p:sp>
      <p:sp>
        <p:nvSpPr>
          <p:cNvPr id="5" name="Foliennummernplatzhalter 4">
            <a:extLst>
              <a:ext uri="{FF2B5EF4-FFF2-40B4-BE49-F238E27FC236}">
                <a16:creationId xmlns:a16="http://schemas.microsoft.com/office/drawing/2014/main" id="{5DBAB8E0-CA66-4761-9CB4-35F62B2B2EEF}"/>
              </a:ext>
            </a:extLst>
          </p:cNvPr>
          <p:cNvSpPr>
            <a:spLocks noGrp="1"/>
          </p:cNvSpPr>
          <p:nvPr>
            <p:ph type="sldNum" sz="quarter" idx="12"/>
          </p:nvPr>
        </p:nvSpPr>
        <p:spPr/>
        <p:txBody>
          <a:bodyPr/>
          <a:lstStyle/>
          <a:p>
            <a:fld id="{930F7E02-712C-C14C-9509-BBAC7ABB572D}" type="slidenum">
              <a:rPr lang="de-DE" smtClean="0"/>
              <a:pPr/>
              <a:t>41</a:t>
            </a:fld>
            <a:endParaRPr lang="de-DE" dirty="0"/>
          </a:p>
        </p:txBody>
      </p:sp>
    </p:spTree>
    <p:extLst>
      <p:ext uri="{BB962C8B-B14F-4D97-AF65-F5344CB8AC3E}">
        <p14:creationId xmlns:p14="http://schemas.microsoft.com/office/powerpoint/2010/main" val="2082448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4a) </a:t>
            </a:r>
            <a:r>
              <a:rPr lang="de-AT" sz="3600" dirty="0">
                <a:latin typeface="+mj-lt"/>
              </a:rPr>
              <a:t>Gott</a:t>
            </a:r>
            <a:r>
              <a:rPr lang="de-AT" sz="3600" dirty="0"/>
              <a:t> als Quelle der Autorität anerkennen und sich ihm unterordnen!</a:t>
            </a:r>
            <a:br>
              <a:rPr lang="de-AT" sz="3600" dirty="0"/>
            </a:br>
            <a:endParaRPr lang="de-AT" dirty="0"/>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639948" cy="4086677"/>
          </a:xfrm>
        </p:spPr>
        <p:txBody>
          <a:bodyPr>
            <a:normAutofit lnSpcReduction="10000"/>
          </a:bodyPr>
          <a:lstStyle/>
          <a:p>
            <a:pPr marL="0" indent="0">
              <a:buNone/>
            </a:pPr>
            <a:r>
              <a:rPr lang="de-AT" sz="3600" dirty="0"/>
              <a:t>Johannes 19, 10-11a </a:t>
            </a:r>
            <a:r>
              <a:rPr lang="de-AT" sz="2600" dirty="0"/>
              <a:t>(Schlachter 2000):</a:t>
            </a:r>
            <a:br>
              <a:rPr lang="de-AT" sz="3600" dirty="0"/>
            </a:br>
            <a:r>
              <a:rPr lang="de-AT" sz="3600" dirty="0"/>
              <a:t>10 Da spricht Pilatus zu ihm: Redest du nicht mit mir? Weißt du nicht, dass ich Vollmacht habe, dich zu kreuzigen, und Vollmacht habe, dich freizulassen?</a:t>
            </a:r>
            <a:br>
              <a:rPr lang="de-AT" sz="3600" dirty="0"/>
            </a:br>
            <a:r>
              <a:rPr lang="de-AT" sz="3600" dirty="0"/>
              <a:t>11 Jesus antwortete: </a:t>
            </a:r>
            <a:r>
              <a:rPr lang="de-AT" sz="3600" dirty="0">
                <a:latin typeface="+mj-lt"/>
              </a:rPr>
              <a:t>Du hättest gar keine Vollmacht über mich, wenn sie dir nicht von oben her gegeben wäre;</a:t>
            </a:r>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73406CAF-E41B-6545-8DDD-28F9CBC38C0C}" type="datetime1">
              <a:rPr lang="de-AT" smtClean="0"/>
              <a:t>21.01.23</a:t>
            </a:fld>
            <a:endParaRPr lang="de-DE"/>
          </a:p>
        </p:txBody>
      </p:sp>
      <p:sp>
        <p:nvSpPr>
          <p:cNvPr id="5" name="Foliennummernplatzhalter 4">
            <a:extLst>
              <a:ext uri="{FF2B5EF4-FFF2-40B4-BE49-F238E27FC236}">
                <a16:creationId xmlns:a16="http://schemas.microsoft.com/office/drawing/2014/main" id="{35F626B6-8161-7429-0BFF-61D8DE6F743C}"/>
              </a:ext>
            </a:extLst>
          </p:cNvPr>
          <p:cNvSpPr>
            <a:spLocks noGrp="1"/>
          </p:cNvSpPr>
          <p:nvPr>
            <p:ph type="sldNum" sz="quarter" idx="12"/>
          </p:nvPr>
        </p:nvSpPr>
        <p:spPr/>
        <p:txBody>
          <a:bodyPr/>
          <a:lstStyle/>
          <a:p>
            <a:fld id="{930F7E02-712C-C14C-9509-BBAC7ABB572D}" type="slidenum">
              <a:rPr lang="de-DE" smtClean="0"/>
              <a:pPr/>
              <a:t>42</a:t>
            </a:fld>
            <a:endParaRPr lang="de-DE" dirty="0"/>
          </a:p>
        </p:txBody>
      </p:sp>
    </p:spTree>
    <p:extLst>
      <p:ext uri="{BB962C8B-B14F-4D97-AF65-F5344CB8AC3E}">
        <p14:creationId xmlns:p14="http://schemas.microsoft.com/office/powerpoint/2010/main" val="4172502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4b) </a:t>
            </a:r>
            <a:r>
              <a:rPr lang="de-AT" sz="3600" dirty="0"/>
              <a:t>Sich delegierter Autorität </a:t>
            </a:r>
            <a:r>
              <a:rPr lang="de-AT" sz="3600" dirty="0">
                <a:latin typeface="+mj-lt"/>
              </a:rPr>
              <a:t>freiwillig</a:t>
            </a:r>
            <a:r>
              <a:rPr lang="de-AT" sz="3600" dirty="0"/>
              <a:t> unterordnen!</a:t>
            </a:r>
            <a:br>
              <a:rPr lang="de-AT" sz="3600" dirty="0"/>
            </a:br>
            <a:endParaRPr lang="de-AT" dirty="0"/>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774172" cy="4086677"/>
          </a:xfrm>
        </p:spPr>
        <p:txBody>
          <a:bodyPr>
            <a:normAutofit fontScale="92500" lnSpcReduction="20000"/>
          </a:bodyPr>
          <a:lstStyle/>
          <a:p>
            <a:pPr marL="0" indent="0" algn="l">
              <a:buNone/>
            </a:pPr>
            <a:r>
              <a:rPr lang="de-AT" sz="3900" dirty="0"/>
              <a:t>Epheser 6,5-7 </a:t>
            </a:r>
            <a:r>
              <a:rPr lang="de-AT" sz="2600" dirty="0"/>
              <a:t>(Neue Genfer Übersetzung):</a:t>
            </a:r>
            <a:br>
              <a:rPr lang="de-AT" sz="3900" dirty="0"/>
            </a:br>
            <a:r>
              <a:rPr lang="de-AT" sz="3900" b="0" i="0" u="none" strike="noStrike" dirty="0">
                <a:solidFill>
                  <a:srgbClr val="777A7B"/>
                </a:solidFill>
                <a:effectLst/>
              </a:rPr>
              <a:t>5</a:t>
            </a:r>
            <a:r>
              <a:rPr lang="de-AT" sz="3900" b="0" i="0" u="none" strike="noStrike" dirty="0">
                <a:solidFill>
                  <a:srgbClr val="121212"/>
                </a:solidFill>
                <a:effectLst/>
              </a:rPr>
              <a:t> Ihr Knechte, gehorcht euren leiblichen Herren mit Furcht und Zittern, in Einfalt eures Herzens, als dem Christus;</a:t>
            </a:r>
            <a:br>
              <a:rPr lang="de-AT" sz="3900" b="0" i="0" u="none" strike="noStrike" dirty="0">
                <a:solidFill>
                  <a:srgbClr val="121212"/>
                </a:solidFill>
                <a:effectLst/>
              </a:rPr>
            </a:br>
            <a:r>
              <a:rPr lang="de-AT" sz="3900" b="0" i="0" u="none" strike="noStrike" dirty="0">
                <a:solidFill>
                  <a:srgbClr val="777A7B"/>
                </a:solidFill>
                <a:effectLst/>
              </a:rPr>
              <a:t>6</a:t>
            </a:r>
            <a:r>
              <a:rPr lang="de-AT" sz="3900" b="0" i="0" u="none" strike="noStrike" dirty="0">
                <a:solidFill>
                  <a:srgbClr val="121212"/>
                </a:solidFill>
                <a:effectLst/>
              </a:rPr>
              <a:t> nicht mit Augendienerei, um Menschen zu gefallen, sondern </a:t>
            </a:r>
            <a:r>
              <a:rPr lang="de-AT" sz="3900" b="0" i="0" u="none" strike="noStrike" dirty="0">
                <a:solidFill>
                  <a:srgbClr val="121212"/>
                </a:solidFill>
                <a:effectLst/>
                <a:latin typeface="+mj-lt"/>
              </a:rPr>
              <a:t>als Knechte des Christus, die den Willen Gottes von Herzen tun</a:t>
            </a:r>
            <a:r>
              <a:rPr lang="de-AT" sz="3900" b="0" i="0" u="none" strike="noStrike" dirty="0">
                <a:solidFill>
                  <a:srgbClr val="121212"/>
                </a:solidFill>
                <a:effectLst/>
              </a:rPr>
              <a:t>;</a:t>
            </a:r>
            <a:br>
              <a:rPr lang="de-AT" sz="3900" b="0" i="0" u="none" strike="noStrike" dirty="0">
                <a:solidFill>
                  <a:srgbClr val="121212"/>
                </a:solidFill>
                <a:effectLst/>
              </a:rPr>
            </a:br>
            <a:r>
              <a:rPr lang="de-AT" sz="3900" b="0" i="0" u="none" strike="noStrike" dirty="0">
                <a:solidFill>
                  <a:srgbClr val="777A7B"/>
                </a:solidFill>
                <a:effectLst/>
              </a:rPr>
              <a:t>7</a:t>
            </a:r>
            <a:r>
              <a:rPr lang="de-AT" sz="3900" b="0" i="0" u="none" strike="noStrike" dirty="0">
                <a:solidFill>
                  <a:srgbClr val="121212"/>
                </a:solidFill>
                <a:effectLst/>
              </a:rPr>
              <a:t> dient mit gutem Willen dem Herrn und nicht den Menschen,</a:t>
            </a:r>
          </a:p>
          <a:p>
            <a:pPr marL="0" indent="0">
              <a:buNone/>
            </a:pPr>
            <a:endParaRPr lang="de-AT" sz="3600" dirty="0"/>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3BEAE4DA-7E8A-CE43-8558-84121859763A}" type="datetime1">
              <a:rPr lang="de-AT" smtClean="0"/>
              <a:t>21.01.23</a:t>
            </a:fld>
            <a:endParaRPr lang="de-DE"/>
          </a:p>
        </p:txBody>
      </p:sp>
      <p:sp>
        <p:nvSpPr>
          <p:cNvPr id="5" name="Foliennummernplatzhalter 4">
            <a:extLst>
              <a:ext uri="{FF2B5EF4-FFF2-40B4-BE49-F238E27FC236}">
                <a16:creationId xmlns:a16="http://schemas.microsoft.com/office/drawing/2014/main" id="{F9D95AE1-8E2B-5923-917C-30CA7853B174}"/>
              </a:ext>
            </a:extLst>
          </p:cNvPr>
          <p:cNvSpPr>
            <a:spLocks noGrp="1"/>
          </p:cNvSpPr>
          <p:nvPr>
            <p:ph type="sldNum" sz="quarter" idx="12"/>
          </p:nvPr>
        </p:nvSpPr>
        <p:spPr/>
        <p:txBody>
          <a:bodyPr/>
          <a:lstStyle/>
          <a:p>
            <a:fld id="{930F7E02-712C-C14C-9509-BBAC7ABB572D}" type="slidenum">
              <a:rPr lang="de-DE" smtClean="0"/>
              <a:pPr/>
              <a:t>43</a:t>
            </a:fld>
            <a:endParaRPr lang="de-DE" dirty="0"/>
          </a:p>
        </p:txBody>
      </p:sp>
    </p:spTree>
    <p:extLst>
      <p:ext uri="{BB962C8B-B14F-4D97-AF65-F5344CB8AC3E}">
        <p14:creationId xmlns:p14="http://schemas.microsoft.com/office/powerpoint/2010/main" val="1215697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4c) Sich delegierter Autorität im Vertrauen auf Gott unterordnen</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774172" cy="4195465"/>
          </a:xfrm>
        </p:spPr>
        <p:txBody>
          <a:bodyPr>
            <a:normAutofit fontScale="85000" lnSpcReduction="10000"/>
          </a:bodyPr>
          <a:lstStyle/>
          <a:p>
            <a:pPr marL="0" indent="0" algn="ctr">
              <a:buNone/>
            </a:pPr>
            <a:r>
              <a:rPr lang="de-AT" sz="3900" dirty="0">
                <a:latin typeface="+mj-lt"/>
              </a:rPr>
              <a:t>… statt alles unter meiner Kontrolle zu haben.</a:t>
            </a:r>
          </a:p>
          <a:p>
            <a:pPr marL="0" indent="0">
              <a:buNone/>
            </a:pPr>
            <a:r>
              <a:rPr lang="de-AT" sz="3600" dirty="0"/>
              <a:t>1. Petrus 3,5-6 </a:t>
            </a:r>
            <a:r>
              <a:rPr lang="de-AT" sz="2400" dirty="0"/>
              <a:t>(Neue Genfer Übersetzung):</a:t>
            </a:r>
            <a:br>
              <a:rPr lang="de-AT" sz="3600" dirty="0"/>
            </a:br>
            <a:r>
              <a:rPr lang="de-AT" sz="3900" b="0" i="0" u="none" strike="noStrike" dirty="0">
                <a:solidFill>
                  <a:srgbClr val="777A7B"/>
                </a:solidFill>
                <a:effectLst/>
              </a:rPr>
              <a:t>5</a:t>
            </a:r>
            <a:r>
              <a:rPr lang="de-AT" sz="3900" b="0" i="0" u="none" strike="noStrike" dirty="0">
                <a:solidFill>
                  <a:srgbClr val="121212"/>
                </a:solidFill>
                <a:effectLst/>
              </a:rPr>
              <a:t> Denn so haben sich einst auch die heiligen Frauen geschmückt, die ihre Hoffnung auf Gott setzten und sich ihren Männern unterordneten,</a:t>
            </a:r>
            <a:br>
              <a:rPr lang="de-AT" sz="3900" b="0" i="0" u="none" strike="noStrike" dirty="0">
                <a:solidFill>
                  <a:srgbClr val="121212"/>
                </a:solidFill>
                <a:effectLst/>
              </a:rPr>
            </a:br>
            <a:r>
              <a:rPr lang="de-AT" sz="3900" b="0" i="0" u="none" strike="noStrike" dirty="0">
                <a:solidFill>
                  <a:srgbClr val="777A7B"/>
                </a:solidFill>
                <a:effectLst/>
              </a:rPr>
              <a:t>6</a:t>
            </a:r>
            <a:r>
              <a:rPr lang="de-AT" sz="3900" b="0" i="0" u="none" strike="noStrike" dirty="0">
                <a:solidFill>
                  <a:srgbClr val="121212"/>
                </a:solidFill>
                <a:effectLst/>
              </a:rPr>
              <a:t> wie Sarah dem Abraham gehorchte und ihn »Herr« nannte. Deren Töchter seid ihr geworden, wenn ihr Gutes tut und euch keinerlei Furcht einjagen lasst.</a:t>
            </a:r>
          </a:p>
          <a:p>
            <a:pPr marL="0" indent="0">
              <a:buNone/>
            </a:pPr>
            <a:endParaRPr lang="de-AT" sz="3600" dirty="0"/>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60DDC5F9-4664-134C-BC7E-A5D5E42AF89A}" type="datetime1">
              <a:rPr lang="de-AT" smtClean="0"/>
              <a:t>21.01.23</a:t>
            </a:fld>
            <a:endParaRPr lang="de-DE"/>
          </a:p>
        </p:txBody>
      </p:sp>
      <p:sp>
        <p:nvSpPr>
          <p:cNvPr id="5" name="Foliennummernplatzhalter 4">
            <a:extLst>
              <a:ext uri="{FF2B5EF4-FFF2-40B4-BE49-F238E27FC236}">
                <a16:creationId xmlns:a16="http://schemas.microsoft.com/office/drawing/2014/main" id="{9CE0C237-CEA6-F967-990F-53D61838089B}"/>
              </a:ext>
            </a:extLst>
          </p:cNvPr>
          <p:cNvSpPr>
            <a:spLocks noGrp="1"/>
          </p:cNvSpPr>
          <p:nvPr>
            <p:ph type="sldNum" sz="quarter" idx="12"/>
          </p:nvPr>
        </p:nvSpPr>
        <p:spPr/>
        <p:txBody>
          <a:bodyPr/>
          <a:lstStyle/>
          <a:p>
            <a:fld id="{930F7E02-712C-C14C-9509-BBAC7ABB572D}" type="slidenum">
              <a:rPr lang="de-DE" smtClean="0"/>
              <a:pPr/>
              <a:t>44</a:t>
            </a:fld>
            <a:endParaRPr lang="de-DE" dirty="0"/>
          </a:p>
        </p:txBody>
      </p:sp>
    </p:spTree>
    <p:extLst>
      <p:ext uri="{BB962C8B-B14F-4D97-AF65-F5344CB8AC3E}">
        <p14:creationId xmlns:p14="http://schemas.microsoft.com/office/powerpoint/2010/main" val="1715358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4c) Sich delegierter Autorität im Vertrauen auf Gott unterordnen</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774172" cy="4086677"/>
          </a:xfrm>
        </p:spPr>
        <p:txBody>
          <a:bodyPr>
            <a:normAutofit/>
          </a:bodyPr>
          <a:lstStyle/>
          <a:p>
            <a:pPr marL="0" indent="0" algn="ctr">
              <a:buNone/>
            </a:pPr>
            <a:r>
              <a:rPr lang="de-AT" sz="3600" dirty="0">
                <a:latin typeface="+mj-lt"/>
              </a:rPr>
              <a:t>… statt alles unter meiner Kontrolle zu haben.</a:t>
            </a:r>
          </a:p>
          <a:p>
            <a:pPr marL="0" indent="0">
              <a:buNone/>
            </a:pPr>
            <a:r>
              <a:rPr lang="de-AT" sz="3600" dirty="0"/>
              <a:t>Römer 8,28 </a:t>
            </a:r>
            <a:r>
              <a:rPr lang="de-AT" sz="2400" dirty="0"/>
              <a:t>(Schlachter 2000):</a:t>
            </a:r>
            <a:br>
              <a:rPr lang="de-AT" sz="3600" dirty="0"/>
            </a:br>
            <a:r>
              <a:rPr lang="de-AT" sz="3600" b="0" i="0" u="none" strike="noStrike" dirty="0">
                <a:solidFill>
                  <a:srgbClr val="121212"/>
                </a:solidFill>
                <a:effectLst/>
              </a:rPr>
              <a:t>28 Wir wissen aber, dass denen, die Gott lieben, alle Dinge zum Besten dienen denen, die nach dem Vorsatz berufen sind.</a:t>
            </a:r>
            <a:endParaRPr lang="de-AT" sz="3600" dirty="0"/>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760FAE5F-B9BB-6F46-849F-548268124388}" type="datetime1">
              <a:rPr lang="de-AT" smtClean="0"/>
              <a:t>21.01.23</a:t>
            </a:fld>
            <a:endParaRPr lang="de-DE"/>
          </a:p>
        </p:txBody>
      </p:sp>
      <p:sp>
        <p:nvSpPr>
          <p:cNvPr id="5" name="Foliennummernplatzhalter 4">
            <a:extLst>
              <a:ext uri="{FF2B5EF4-FFF2-40B4-BE49-F238E27FC236}">
                <a16:creationId xmlns:a16="http://schemas.microsoft.com/office/drawing/2014/main" id="{A9D35B38-93E0-45C6-A418-C12445F3627B}"/>
              </a:ext>
            </a:extLst>
          </p:cNvPr>
          <p:cNvSpPr>
            <a:spLocks noGrp="1"/>
          </p:cNvSpPr>
          <p:nvPr>
            <p:ph type="sldNum" sz="quarter" idx="12"/>
          </p:nvPr>
        </p:nvSpPr>
        <p:spPr/>
        <p:txBody>
          <a:bodyPr/>
          <a:lstStyle/>
          <a:p>
            <a:fld id="{930F7E02-712C-C14C-9509-BBAC7ABB572D}" type="slidenum">
              <a:rPr lang="de-DE" smtClean="0"/>
              <a:pPr/>
              <a:t>45</a:t>
            </a:fld>
            <a:endParaRPr lang="de-DE" dirty="0"/>
          </a:p>
        </p:txBody>
      </p:sp>
    </p:spTree>
    <p:extLst>
      <p:ext uri="{BB962C8B-B14F-4D97-AF65-F5344CB8AC3E}">
        <p14:creationId xmlns:p14="http://schemas.microsoft.com/office/powerpoint/2010/main" val="4216889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155233"/>
            <a:ext cx="8878467" cy="1171554"/>
          </a:xfrm>
        </p:spPr>
        <p:txBody>
          <a:bodyPr/>
          <a:lstStyle/>
          <a:p>
            <a:pPr algn="ctr"/>
            <a:r>
              <a:rPr lang="de-AT" dirty="0"/>
              <a:t>4d) Begegne delegierter Autorität mit Respekt!</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774172" cy="4086677"/>
          </a:xfrm>
        </p:spPr>
        <p:txBody>
          <a:bodyPr>
            <a:normAutofit/>
          </a:bodyPr>
          <a:lstStyle/>
          <a:p>
            <a:pPr marL="0" indent="0">
              <a:buNone/>
            </a:pPr>
            <a:r>
              <a:rPr lang="de-AT" sz="3600" dirty="0"/>
              <a:t>1. Petrus 2,17 </a:t>
            </a:r>
            <a:r>
              <a:rPr lang="de-AT" sz="2400" dirty="0"/>
              <a:t>(Schlachter 2000):</a:t>
            </a:r>
            <a:br>
              <a:rPr lang="de-AT" sz="3600" dirty="0"/>
            </a:br>
            <a:r>
              <a:rPr lang="de-AT" sz="3600" b="0" i="0" u="none" strike="noStrike" dirty="0">
                <a:solidFill>
                  <a:srgbClr val="121212"/>
                </a:solidFill>
                <a:effectLst/>
              </a:rPr>
              <a:t>17 Erweist jedermann Achtung, liebt die Bruderschaft, </a:t>
            </a:r>
            <a:r>
              <a:rPr lang="de-AT" sz="3600" b="0" i="0" u="none" strike="noStrike" dirty="0">
                <a:solidFill>
                  <a:srgbClr val="121212"/>
                </a:solidFill>
                <a:effectLst/>
                <a:latin typeface="+mj-lt"/>
              </a:rPr>
              <a:t>fürchtet Gott</a:t>
            </a:r>
            <a:r>
              <a:rPr lang="de-AT" sz="3600" b="0" i="0" u="none" strike="noStrike" dirty="0">
                <a:solidFill>
                  <a:srgbClr val="121212"/>
                </a:solidFill>
                <a:effectLst/>
              </a:rPr>
              <a:t>, ehrt den König!</a:t>
            </a:r>
            <a:br>
              <a:rPr lang="de-AT" sz="3600" dirty="0"/>
            </a:br>
            <a:r>
              <a:rPr lang="de-AT" sz="3600" dirty="0"/>
              <a:t>Epheser 5,33 (Schlachter 2000):</a:t>
            </a:r>
            <a:br>
              <a:rPr lang="de-AT" sz="3600" dirty="0"/>
            </a:br>
            <a:r>
              <a:rPr lang="de-AT" sz="3600" b="0" i="0" u="none" strike="noStrike" dirty="0">
                <a:solidFill>
                  <a:srgbClr val="777A7B"/>
                </a:solidFill>
                <a:effectLst/>
              </a:rPr>
              <a:t>33</a:t>
            </a:r>
            <a:r>
              <a:rPr lang="de-AT" sz="3600" b="0" i="0" u="none" strike="noStrike" dirty="0">
                <a:solidFill>
                  <a:srgbClr val="121212"/>
                </a:solidFill>
                <a:effectLst/>
              </a:rPr>
              <a:t> Doch auch ihr — jeder von euch liebe seine Frau so wie sich selbst; die Frau aber </a:t>
            </a:r>
            <a:r>
              <a:rPr lang="de-AT" sz="3600" b="0" i="0" u="none" strike="noStrike" dirty="0">
                <a:solidFill>
                  <a:srgbClr val="121212"/>
                </a:solidFill>
                <a:effectLst/>
                <a:latin typeface="+mj-lt"/>
              </a:rPr>
              <a:t>erweise</a:t>
            </a:r>
            <a:r>
              <a:rPr lang="de-AT" sz="3600" b="0" i="0" u="none" strike="noStrike" dirty="0">
                <a:solidFill>
                  <a:srgbClr val="121212"/>
                </a:solidFill>
                <a:effectLst/>
              </a:rPr>
              <a:t> dem Mann </a:t>
            </a:r>
            <a:r>
              <a:rPr lang="de-AT" sz="3600" b="0" i="0" u="none" strike="noStrike" dirty="0">
                <a:solidFill>
                  <a:srgbClr val="121212"/>
                </a:solidFill>
                <a:effectLst/>
                <a:latin typeface="+mj-lt"/>
              </a:rPr>
              <a:t>Ehrfurcht</a:t>
            </a:r>
            <a:r>
              <a:rPr lang="de-AT" sz="3600" dirty="0">
                <a:solidFill>
                  <a:srgbClr val="777A7B"/>
                </a:solidFill>
              </a:rPr>
              <a:t>!</a:t>
            </a:r>
            <a:endParaRPr lang="de-AT" sz="3600" dirty="0"/>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CB65CDC3-77DD-154E-9B8B-79AC7E56C822}" type="datetime1">
              <a:rPr lang="de-AT" smtClean="0"/>
              <a:t>21.01.23</a:t>
            </a:fld>
            <a:endParaRPr lang="de-DE"/>
          </a:p>
        </p:txBody>
      </p:sp>
      <p:sp>
        <p:nvSpPr>
          <p:cNvPr id="5" name="Foliennummernplatzhalter 4">
            <a:extLst>
              <a:ext uri="{FF2B5EF4-FFF2-40B4-BE49-F238E27FC236}">
                <a16:creationId xmlns:a16="http://schemas.microsoft.com/office/drawing/2014/main" id="{04CC3179-2509-0BCC-1579-3E1CD9A8D365}"/>
              </a:ext>
            </a:extLst>
          </p:cNvPr>
          <p:cNvSpPr>
            <a:spLocks noGrp="1"/>
          </p:cNvSpPr>
          <p:nvPr>
            <p:ph type="sldNum" sz="quarter" idx="12"/>
          </p:nvPr>
        </p:nvSpPr>
        <p:spPr/>
        <p:txBody>
          <a:bodyPr/>
          <a:lstStyle/>
          <a:p>
            <a:fld id="{930F7E02-712C-C14C-9509-BBAC7ABB572D}" type="slidenum">
              <a:rPr lang="de-DE" smtClean="0"/>
              <a:pPr/>
              <a:t>46</a:t>
            </a:fld>
            <a:endParaRPr lang="de-DE" dirty="0"/>
          </a:p>
        </p:txBody>
      </p:sp>
    </p:spTree>
    <p:extLst>
      <p:ext uri="{BB962C8B-B14F-4D97-AF65-F5344CB8AC3E}">
        <p14:creationId xmlns:p14="http://schemas.microsoft.com/office/powerpoint/2010/main" val="2032752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4d) Begegne delegierter Autorität mit Respekt!</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774172" cy="4086677"/>
          </a:xfrm>
        </p:spPr>
        <p:txBody>
          <a:bodyPr>
            <a:normAutofit/>
          </a:bodyPr>
          <a:lstStyle/>
          <a:p>
            <a:pPr>
              <a:buFont typeface="Wingdings" pitchFamily="2" charset="2"/>
              <a:buChar char="Ø"/>
            </a:pPr>
            <a:r>
              <a:rPr lang="de-AT" sz="3600" dirty="0">
                <a:latin typeface="+mj-lt"/>
              </a:rPr>
              <a:t>Das bedeutet nicht, das alles was Autoritätspersonen tun, richtig ist!</a:t>
            </a:r>
          </a:p>
          <a:p>
            <a:pPr>
              <a:buFont typeface="Wingdings" pitchFamily="2" charset="2"/>
              <a:buChar char="Ø"/>
            </a:pPr>
            <a:r>
              <a:rPr lang="de-AT" sz="3600" dirty="0"/>
              <a:t>Aber im </a:t>
            </a:r>
            <a:r>
              <a:rPr lang="de-AT" sz="3600" dirty="0">
                <a:latin typeface="+mj-lt"/>
              </a:rPr>
              <a:t>Gespräch</a:t>
            </a:r>
            <a:r>
              <a:rPr lang="de-AT" sz="3600" dirty="0"/>
              <a:t> mit ihnen und über sie </a:t>
            </a:r>
            <a:r>
              <a:rPr lang="de-AT" sz="3600" dirty="0">
                <a:latin typeface="+mj-lt"/>
              </a:rPr>
              <a:t>respektvoll</a:t>
            </a:r>
            <a:r>
              <a:rPr lang="de-AT" sz="3600" dirty="0"/>
              <a:t> zu sein!</a:t>
            </a:r>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BBE4ADD0-475F-A849-9614-BD09942FAD49}" type="datetime1">
              <a:rPr lang="de-AT" smtClean="0"/>
              <a:t>21.01.23</a:t>
            </a:fld>
            <a:endParaRPr lang="de-DE"/>
          </a:p>
        </p:txBody>
      </p:sp>
      <p:sp>
        <p:nvSpPr>
          <p:cNvPr id="5" name="Foliennummernplatzhalter 4">
            <a:extLst>
              <a:ext uri="{FF2B5EF4-FFF2-40B4-BE49-F238E27FC236}">
                <a16:creationId xmlns:a16="http://schemas.microsoft.com/office/drawing/2014/main" id="{5C445B20-7C5D-BC53-FD0D-6F75A76E5948}"/>
              </a:ext>
            </a:extLst>
          </p:cNvPr>
          <p:cNvSpPr>
            <a:spLocks noGrp="1"/>
          </p:cNvSpPr>
          <p:nvPr>
            <p:ph type="sldNum" sz="quarter" idx="12"/>
          </p:nvPr>
        </p:nvSpPr>
        <p:spPr/>
        <p:txBody>
          <a:bodyPr/>
          <a:lstStyle/>
          <a:p>
            <a:fld id="{930F7E02-712C-C14C-9509-BBAC7ABB572D}" type="slidenum">
              <a:rPr lang="de-DE" smtClean="0"/>
              <a:pPr/>
              <a:t>47</a:t>
            </a:fld>
            <a:endParaRPr lang="de-DE" dirty="0"/>
          </a:p>
        </p:txBody>
      </p:sp>
    </p:spTree>
    <p:extLst>
      <p:ext uri="{BB962C8B-B14F-4D97-AF65-F5344CB8AC3E}">
        <p14:creationId xmlns:p14="http://schemas.microsoft.com/office/powerpoint/2010/main" val="242422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464299"/>
            <a:ext cx="8569069" cy="1171554"/>
          </a:xfrm>
        </p:spPr>
        <p:txBody>
          <a:bodyPr/>
          <a:lstStyle/>
          <a:p>
            <a:pPr algn="ctr"/>
            <a:r>
              <a:rPr lang="de-AT" dirty="0"/>
              <a:t>4d) Begegne delegierter Autorität mit Respekt!</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820411"/>
            <a:ext cx="9774172" cy="4086677"/>
          </a:xfrm>
        </p:spPr>
        <p:txBody>
          <a:bodyPr>
            <a:normAutofit/>
          </a:bodyPr>
          <a:lstStyle/>
          <a:p>
            <a:pPr>
              <a:buFont typeface="Wingdings" pitchFamily="2" charset="2"/>
              <a:buChar char="Ø"/>
            </a:pPr>
            <a:r>
              <a:rPr lang="de-AT" sz="3600" dirty="0">
                <a:latin typeface="+mj-lt"/>
              </a:rPr>
              <a:t>Rebellion</a:t>
            </a:r>
            <a:r>
              <a:rPr lang="de-AT" sz="3600" dirty="0"/>
              <a:t> gegen Autoritätspersonen ist immer </a:t>
            </a:r>
            <a:r>
              <a:rPr lang="de-AT" sz="3600" dirty="0">
                <a:latin typeface="+mj-lt"/>
              </a:rPr>
              <a:t>Sünde</a:t>
            </a:r>
            <a:r>
              <a:rPr lang="de-AT" sz="3600" dirty="0"/>
              <a:t>,</a:t>
            </a:r>
          </a:p>
          <a:p>
            <a:pPr>
              <a:buFont typeface="Wingdings" pitchFamily="2" charset="2"/>
              <a:buChar char="Ø"/>
            </a:pPr>
            <a:r>
              <a:rPr lang="de-AT" sz="3600" dirty="0"/>
              <a:t>weil es </a:t>
            </a:r>
            <a:r>
              <a:rPr lang="de-AT" sz="3600" dirty="0">
                <a:latin typeface="+mj-lt"/>
              </a:rPr>
              <a:t>Aufstand gegen Gott und seine Autorität </a:t>
            </a:r>
            <a:r>
              <a:rPr lang="de-AT" sz="3600" dirty="0"/>
              <a:t>ist:</a:t>
            </a:r>
            <a:br>
              <a:rPr lang="de-AT" sz="3600" dirty="0"/>
            </a:br>
            <a:r>
              <a:rPr lang="de-AT" sz="3600" dirty="0"/>
              <a:t>Nicht sein, sondern „</a:t>
            </a:r>
            <a:r>
              <a:rPr lang="de-AT" sz="3600" dirty="0">
                <a:latin typeface="+mj-lt"/>
              </a:rPr>
              <a:t>Mein Wille geschehe!“</a:t>
            </a:r>
            <a:br>
              <a:rPr lang="de-AT" sz="3600" dirty="0"/>
            </a:br>
            <a:r>
              <a:rPr lang="de-AT" sz="3600" dirty="0"/>
              <a:t>1. Samuel 15,22-23</a:t>
            </a:r>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E54704AA-4F04-B946-A723-7141094D54EF}" type="datetime1">
              <a:rPr lang="de-AT" smtClean="0"/>
              <a:t>21.01.23</a:t>
            </a:fld>
            <a:endParaRPr lang="de-DE"/>
          </a:p>
        </p:txBody>
      </p:sp>
      <p:sp>
        <p:nvSpPr>
          <p:cNvPr id="5" name="Foliennummernplatzhalter 4">
            <a:extLst>
              <a:ext uri="{FF2B5EF4-FFF2-40B4-BE49-F238E27FC236}">
                <a16:creationId xmlns:a16="http://schemas.microsoft.com/office/drawing/2014/main" id="{96794A9A-A507-3199-A3BF-8FA44C4A2833}"/>
              </a:ext>
            </a:extLst>
          </p:cNvPr>
          <p:cNvSpPr>
            <a:spLocks noGrp="1"/>
          </p:cNvSpPr>
          <p:nvPr>
            <p:ph type="sldNum" sz="quarter" idx="12"/>
          </p:nvPr>
        </p:nvSpPr>
        <p:spPr/>
        <p:txBody>
          <a:bodyPr/>
          <a:lstStyle/>
          <a:p>
            <a:fld id="{930F7E02-712C-C14C-9509-BBAC7ABB572D}" type="slidenum">
              <a:rPr lang="de-DE" smtClean="0"/>
              <a:pPr/>
              <a:t>48</a:t>
            </a:fld>
            <a:endParaRPr lang="de-DE" dirty="0"/>
          </a:p>
        </p:txBody>
      </p:sp>
    </p:spTree>
    <p:extLst>
      <p:ext uri="{BB962C8B-B14F-4D97-AF65-F5344CB8AC3E}">
        <p14:creationId xmlns:p14="http://schemas.microsoft.com/office/powerpoint/2010/main" val="3273230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EE745-8CA0-9D8D-6FE0-B29B6136484D}"/>
              </a:ext>
            </a:extLst>
          </p:cNvPr>
          <p:cNvSpPr>
            <a:spLocks noGrp="1"/>
          </p:cNvSpPr>
          <p:nvPr>
            <p:ph type="title"/>
          </p:nvPr>
        </p:nvSpPr>
        <p:spPr>
          <a:xfrm>
            <a:off x="317784" y="303848"/>
            <a:ext cx="8569069" cy="1171554"/>
          </a:xfrm>
        </p:spPr>
        <p:txBody>
          <a:bodyPr/>
          <a:lstStyle/>
          <a:p>
            <a:pPr algn="ctr"/>
            <a:r>
              <a:rPr lang="de-AT" dirty="0"/>
              <a:t>4d) Begegne delegierter Autorität mit Respekt!</a:t>
            </a:r>
          </a:p>
        </p:txBody>
      </p:sp>
      <p:sp>
        <p:nvSpPr>
          <p:cNvPr id="3" name="Inhaltsplatzhalter 2">
            <a:extLst>
              <a:ext uri="{FF2B5EF4-FFF2-40B4-BE49-F238E27FC236}">
                <a16:creationId xmlns:a16="http://schemas.microsoft.com/office/drawing/2014/main" id="{455D542F-C3B7-03E1-DD98-1650BAA3A50C}"/>
              </a:ext>
            </a:extLst>
          </p:cNvPr>
          <p:cNvSpPr>
            <a:spLocks noGrp="1"/>
          </p:cNvSpPr>
          <p:nvPr>
            <p:ph idx="1"/>
          </p:nvPr>
        </p:nvSpPr>
        <p:spPr>
          <a:xfrm>
            <a:off x="317784" y="1580607"/>
            <a:ext cx="9774172" cy="4595720"/>
          </a:xfrm>
        </p:spPr>
        <p:txBody>
          <a:bodyPr>
            <a:normAutofit fontScale="77500" lnSpcReduction="20000"/>
          </a:bodyPr>
          <a:lstStyle/>
          <a:p>
            <a:pPr marL="0" indent="0" algn="l">
              <a:buNone/>
            </a:pPr>
            <a:r>
              <a:rPr lang="de-AT" sz="4600" dirty="0"/>
              <a:t>1. Samuel 15,22-23 </a:t>
            </a:r>
            <a:r>
              <a:rPr lang="de-AT" sz="2400" dirty="0"/>
              <a:t>(Schlachter 2000):</a:t>
            </a:r>
            <a:br>
              <a:rPr lang="de-AT" sz="3600" dirty="0"/>
            </a:br>
            <a:r>
              <a:rPr lang="de-AT" sz="4200" b="0" i="0" u="none" strike="noStrike" dirty="0">
                <a:solidFill>
                  <a:srgbClr val="777A7B"/>
                </a:solidFill>
                <a:effectLst/>
              </a:rPr>
              <a:t>22</a:t>
            </a:r>
            <a:r>
              <a:rPr lang="de-AT" sz="4200" b="0" i="0" u="none" strike="noStrike" dirty="0">
                <a:solidFill>
                  <a:srgbClr val="121212"/>
                </a:solidFill>
                <a:effectLst/>
              </a:rPr>
              <a:t> Samuel aber sprach zu Saul: Hat der Herr dasselbe Wohlgefallen an Schlachtopfern und Brandopfern wie daran, dass man der Stimme des Herrn gehorcht? Siehe, </a:t>
            </a:r>
            <a:r>
              <a:rPr lang="de-AT" sz="4200" b="0" i="0" u="none" strike="noStrike" dirty="0">
                <a:solidFill>
                  <a:srgbClr val="121212"/>
                </a:solidFill>
                <a:effectLst/>
                <a:latin typeface="+mj-lt"/>
              </a:rPr>
              <a:t>Gehorsam ist besser </a:t>
            </a:r>
            <a:r>
              <a:rPr lang="de-AT" sz="4200" b="0" i="0" u="none" strike="noStrike" dirty="0">
                <a:solidFill>
                  <a:srgbClr val="121212"/>
                </a:solidFill>
                <a:effectLst/>
              </a:rPr>
              <a:t>als Schlachtopfer und Folgsamkeit besser als das Fett von Widdern!</a:t>
            </a:r>
            <a:br>
              <a:rPr lang="de-AT" sz="4200" b="0" i="0" u="none" strike="noStrike" dirty="0">
                <a:solidFill>
                  <a:srgbClr val="121212"/>
                </a:solidFill>
                <a:effectLst/>
              </a:rPr>
            </a:br>
            <a:r>
              <a:rPr lang="de-AT" sz="4200" b="0" i="0" u="none" strike="noStrike" dirty="0">
                <a:solidFill>
                  <a:srgbClr val="777A7B"/>
                </a:solidFill>
                <a:effectLst/>
              </a:rPr>
              <a:t>23</a:t>
            </a:r>
            <a:r>
              <a:rPr lang="de-AT" sz="4200" b="0" i="0" u="none" strike="noStrike" dirty="0">
                <a:solidFill>
                  <a:srgbClr val="121212"/>
                </a:solidFill>
                <a:effectLst/>
              </a:rPr>
              <a:t> Denn </a:t>
            </a:r>
            <a:r>
              <a:rPr lang="de-AT" sz="4200" b="0" i="0" u="none" strike="noStrike" dirty="0">
                <a:solidFill>
                  <a:srgbClr val="121212"/>
                </a:solidFill>
                <a:effectLst/>
                <a:latin typeface="+mj-lt"/>
              </a:rPr>
              <a:t>Ungehorsam</a:t>
            </a:r>
            <a:r>
              <a:rPr lang="de-AT" sz="4200" b="0" i="0" u="none" strike="noStrike" dirty="0">
                <a:solidFill>
                  <a:srgbClr val="121212"/>
                </a:solidFill>
                <a:effectLst/>
              </a:rPr>
              <a:t> ist [wie] die </a:t>
            </a:r>
            <a:r>
              <a:rPr lang="de-AT" sz="4200" b="0" i="0" u="none" strike="noStrike" dirty="0">
                <a:solidFill>
                  <a:srgbClr val="121212"/>
                </a:solidFill>
                <a:effectLst/>
                <a:latin typeface="+mj-lt"/>
              </a:rPr>
              <a:t>Sünde</a:t>
            </a:r>
            <a:r>
              <a:rPr lang="de-AT" sz="4200" b="0" i="0" u="none" strike="noStrike" dirty="0">
                <a:solidFill>
                  <a:srgbClr val="121212"/>
                </a:solidFill>
                <a:effectLst/>
              </a:rPr>
              <a:t> der Wahrsagerei, und Widerspenstigkeit ist [wie] Abgötterei und Götzendienst. Weil du nun das Wort des Herrn verworfen hast, so hat er dich verworfen, dass du nicht mehr König sein sollst!</a:t>
            </a:r>
          </a:p>
          <a:p>
            <a:pPr marL="0" indent="0">
              <a:buNone/>
            </a:pPr>
            <a:endParaRPr lang="de-AT" sz="3600" dirty="0"/>
          </a:p>
        </p:txBody>
      </p:sp>
      <p:sp>
        <p:nvSpPr>
          <p:cNvPr id="4" name="Datumsplatzhalter 3">
            <a:extLst>
              <a:ext uri="{FF2B5EF4-FFF2-40B4-BE49-F238E27FC236}">
                <a16:creationId xmlns:a16="http://schemas.microsoft.com/office/drawing/2014/main" id="{4AA3AE45-179E-0628-DEFC-41504A16E019}"/>
              </a:ext>
            </a:extLst>
          </p:cNvPr>
          <p:cNvSpPr>
            <a:spLocks noGrp="1"/>
          </p:cNvSpPr>
          <p:nvPr>
            <p:ph type="dt" sz="half" idx="10"/>
          </p:nvPr>
        </p:nvSpPr>
        <p:spPr/>
        <p:txBody>
          <a:bodyPr/>
          <a:lstStyle/>
          <a:p>
            <a:fld id="{BF6BF7A4-4F82-4A46-98D4-7E31CD3AEFAE}" type="datetime1">
              <a:rPr lang="de-AT" smtClean="0"/>
              <a:t>21.01.23</a:t>
            </a:fld>
            <a:endParaRPr lang="de-DE"/>
          </a:p>
        </p:txBody>
      </p:sp>
      <p:sp>
        <p:nvSpPr>
          <p:cNvPr id="5" name="Foliennummernplatzhalter 4">
            <a:extLst>
              <a:ext uri="{FF2B5EF4-FFF2-40B4-BE49-F238E27FC236}">
                <a16:creationId xmlns:a16="http://schemas.microsoft.com/office/drawing/2014/main" id="{85E89878-A90A-C265-E944-4326233CE2AA}"/>
              </a:ext>
            </a:extLst>
          </p:cNvPr>
          <p:cNvSpPr>
            <a:spLocks noGrp="1"/>
          </p:cNvSpPr>
          <p:nvPr>
            <p:ph type="sldNum" sz="quarter" idx="12"/>
          </p:nvPr>
        </p:nvSpPr>
        <p:spPr/>
        <p:txBody>
          <a:bodyPr/>
          <a:lstStyle/>
          <a:p>
            <a:fld id="{930F7E02-712C-C14C-9509-BBAC7ABB572D}" type="slidenum">
              <a:rPr lang="de-DE" smtClean="0"/>
              <a:pPr/>
              <a:t>49</a:t>
            </a:fld>
            <a:endParaRPr lang="de-DE" dirty="0"/>
          </a:p>
        </p:txBody>
      </p:sp>
    </p:spTree>
    <p:extLst>
      <p:ext uri="{BB962C8B-B14F-4D97-AF65-F5344CB8AC3E}">
        <p14:creationId xmlns:p14="http://schemas.microsoft.com/office/powerpoint/2010/main" val="319671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ED2D7-1090-6A6F-6172-AE30A4E63A2C}"/>
              </a:ext>
            </a:extLst>
          </p:cNvPr>
          <p:cNvSpPr>
            <a:spLocks noGrp="1"/>
          </p:cNvSpPr>
          <p:nvPr>
            <p:ph type="title"/>
          </p:nvPr>
        </p:nvSpPr>
        <p:spPr>
          <a:xfrm>
            <a:off x="317784" y="472689"/>
            <a:ext cx="8569069" cy="794050"/>
          </a:xfrm>
        </p:spPr>
        <p:txBody>
          <a:bodyPr/>
          <a:lstStyle/>
          <a:p>
            <a:r>
              <a:rPr lang="de-AT" dirty="0"/>
              <a:t>1) Wozu Autorität?</a:t>
            </a:r>
          </a:p>
        </p:txBody>
      </p:sp>
      <p:sp>
        <p:nvSpPr>
          <p:cNvPr id="3" name="Inhaltsplatzhalter 2">
            <a:extLst>
              <a:ext uri="{FF2B5EF4-FFF2-40B4-BE49-F238E27FC236}">
                <a16:creationId xmlns:a16="http://schemas.microsoft.com/office/drawing/2014/main" id="{1B525F35-139B-476E-EBEA-1717D785DF66}"/>
              </a:ext>
            </a:extLst>
          </p:cNvPr>
          <p:cNvSpPr>
            <a:spLocks noGrp="1"/>
          </p:cNvSpPr>
          <p:nvPr>
            <p:ph idx="1"/>
          </p:nvPr>
        </p:nvSpPr>
        <p:spPr>
          <a:xfrm>
            <a:off x="317783" y="1258349"/>
            <a:ext cx="9631559" cy="4648739"/>
          </a:xfrm>
        </p:spPr>
        <p:txBody>
          <a:bodyPr>
            <a:normAutofit/>
          </a:bodyPr>
          <a:lstStyle/>
          <a:p>
            <a:r>
              <a:rPr lang="de-AT" sz="3600" dirty="0">
                <a:latin typeface="Lato" panose="020F0502020204030203" pitchFamily="34" charset="77"/>
              </a:rPr>
              <a:t>Ordnung</a:t>
            </a:r>
            <a:r>
              <a:rPr lang="de-AT" sz="3600" dirty="0"/>
              <a:t> statt Chaos </a:t>
            </a:r>
            <a:r>
              <a:rPr lang="de-AT" sz="3600" dirty="0">
                <a:sym typeface="Wingdings" pitchFamily="2" charset="2"/>
              </a:rPr>
              <a:t> </a:t>
            </a:r>
            <a:r>
              <a:rPr lang="de-AT" sz="3600" dirty="0">
                <a:latin typeface="Lato" panose="020F0502020204030203" pitchFamily="34" charset="77"/>
                <a:sym typeface="Wingdings" pitchFamily="2" charset="2"/>
              </a:rPr>
              <a:t>Friede</a:t>
            </a:r>
            <a:r>
              <a:rPr lang="de-AT" sz="3600" dirty="0">
                <a:sym typeface="Wingdings" pitchFamily="2" charset="2"/>
              </a:rPr>
              <a:t>!</a:t>
            </a:r>
            <a:br>
              <a:rPr lang="de-AT" sz="3600" dirty="0"/>
            </a:br>
            <a:br>
              <a:rPr lang="de-AT" sz="3600" dirty="0"/>
            </a:br>
            <a:r>
              <a:rPr lang="de-AT" sz="3600" dirty="0"/>
              <a:t>1. Korinther 14, 33+40 </a:t>
            </a:r>
            <a:r>
              <a:rPr lang="de-AT" sz="2400" dirty="0"/>
              <a:t>(Schlachter 2000)</a:t>
            </a:r>
            <a:r>
              <a:rPr lang="de-AT" sz="3600" dirty="0"/>
              <a:t>:</a:t>
            </a:r>
            <a:br>
              <a:rPr lang="de-AT" sz="3600" dirty="0"/>
            </a:br>
            <a:r>
              <a:rPr lang="de-AT" sz="3200" b="0" i="0" u="none" strike="noStrike" dirty="0">
                <a:solidFill>
                  <a:srgbClr val="121212"/>
                </a:solidFill>
                <a:effectLst/>
              </a:rPr>
              <a:t>33 Denn Gott ist nicht ein Gott der Unordnung, sondern des </a:t>
            </a:r>
            <a:r>
              <a:rPr lang="de-AT" sz="3200" b="0" i="0" u="none" strike="noStrike" dirty="0">
                <a:solidFill>
                  <a:srgbClr val="121212"/>
                </a:solidFill>
                <a:effectLst/>
                <a:latin typeface="Lato" panose="020F0502020204030203" pitchFamily="34" charset="77"/>
              </a:rPr>
              <a:t>Friedens</a:t>
            </a:r>
            <a:r>
              <a:rPr lang="de-AT" sz="3200" b="0" i="0" u="none" strike="noStrike" dirty="0">
                <a:solidFill>
                  <a:srgbClr val="121212"/>
                </a:solidFill>
                <a:effectLst/>
              </a:rPr>
              <a:t>, wie in allen Gemeinden der Heiligen.</a:t>
            </a:r>
            <a:br>
              <a:rPr lang="de-AT" sz="3200" b="0" i="0" u="none" strike="noStrike" dirty="0">
                <a:solidFill>
                  <a:srgbClr val="121212"/>
                </a:solidFill>
                <a:effectLst/>
              </a:rPr>
            </a:br>
            <a:r>
              <a:rPr lang="de-AT" sz="3200" b="0" i="0" u="none" strike="noStrike" dirty="0">
                <a:solidFill>
                  <a:srgbClr val="121212"/>
                </a:solidFill>
                <a:effectLst/>
              </a:rPr>
              <a:t>40 Lasst alles anständig und </a:t>
            </a:r>
            <a:r>
              <a:rPr lang="de-AT" sz="3200" b="0" i="0" u="none" strike="noStrike" dirty="0">
                <a:solidFill>
                  <a:srgbClr val="121212"/>
                </a:solidFill>
                <a:effectLst/>
                <a:latin typeface="Lato" panose="020F0502020204030203" pitchFamily="34" charset="77"/>
              </a:rPr>
              <a:t>ordentlich</a:t>
            </a:r>
            <a:r>
              <a:rPr lang="de-AT" sz="3200" b="0" i="0" u="none" strike="noStrike" dirty="0">
                <a:solidFill>
                  <a:srgbClr val="121212"/>
                </a:solidFill>
                <a:effectLst/>
              </a:rPr>
              <a:t> zugehen!</a:t>
            </a:r>
            <a:endParaRPr lang="de-AT" sz="3600" dirty="0"/>
          </a:p>
        </p:txBody>
      </p:sp>
      <p:sp>
        <p:nvSpPr>
          <p:cNvPr id="4" name="Datumsplatzhalter 3">
            <a:extLst>
              <a:ext uri="{FF2B5EF4-FFF2-40B4-BE49-F238E27FC236}">
                <a16:creationId xmlns:a16="http://schemas.microsoft.com/office/drawing/2014/main" id="{520555EB-60DB-DD3F-8668-C578DD15309F}"/>
              </a:ext>
            </a:extLst>
          </p:cNvPr>
          <p:cNvSpPr>
            <a:spLocks noGrp="1"/>
          </p:cNvSpPr>
          <p:nvPr>
            <p:ph type="dt" sz="half" idx="10"/>
          </p:nvPr>
        </p:nvSpPr>
        <p:spPr/>
        <p:txBody>
          <a:bodyPr/>
          <a:lstStyle/>
          <a:p>
            <a:fld id="{EED7BE71-CA71-BB4C-AF96-13BDB8C42045}" type="datetime1">
              <a:rPr lang="de-AT" smtClean="0"/>
              <a:t>21.01.23</a:t>
            </a:fld>
            <a:endParaRPr lang="de-DE"/>
          </a:p>
        </p:txBody>
      </p:sp>
      <p:sp>
        <p:nvSpPr>
          <p:cNvPr id="5" name="Foliennummernplatzhalter 4">
            <a:extLst>
              <a:ext uri="{FF2B5EF4-FFF2-40B4-BE49-F238E27FC236}">
                <a16:creationId xmlns:a16="http://schemas.microsoft.com/office/drawing/2014/main" id="{0E8B89D2-3589-972B-8BF6-0740DD871FCA}"/>
              </a:ext>
            </a:extLst>
          </p:cNvPr>
          <p:cNvSpPr>
            <a:spLocks noGrp="1"/>
          </p:cNvSpPr>
          <p:nvPr>
            <p:ph type="sldNum" sz="quarter" idx="12"/>
          </p:nvPr>
        </p:nvSpPr>
        <p:spPr/>
        <p:txBody>
          <a:bodyPr/>
          <a:lstStyle/>
          <a:p>
            <a:fld id="{930F7E02-712C-C14C-9509-BBAC7ABB572D}" type="slidenum">
              <a:rPr lang="de-DE" smtClean="0"/>
              <a:pPr/>
              <a:t>5</a:t>
            </a:fld>
            <a:endParaRPr lang="de-DE" dirty="0"/>
          </a:p>
        </p:txBody>
      </p:sp>
    </p:spTree>
    <p:extLst>
      <p:ext uri="{BB962C8B-B14F-4D97-AF65-F5344CB8AC3E}">
        <p14:creationId xmlns:p14="http://schemas.microsoft.com/office/powerpoint/2010/main" val="844094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27F46-3E52-A6D3-0C34-12D9C64D82C4}"/>
              </a:ext>
            </a:extLst>
          </p:cNvPr>
          <p:cNvSpPr>
            <a:spLocks noGrp="1"/>
          </p:cNvSpPr>
          <p:nvPr>
            <p:ph type="title"/>
          </p:nvPr>
        </p:nvSpPr>
        <p:spPr>
          <a:xfrm>
            <a:off x="317784" y="372859"/>
            <a:ext cx="8569069" cy="1054617"/>
          </a:xfrm>
        </p:spPr>
        <p:txBody>
          <a:bodyPr/>
          <a:lstStyle/>
          <a:p>
            <a:r>
              <a:rPr lang="de-AT" dirty="0"/>
              <a:t>Alle Autorität ist Gottes Autorität und darf niemals sündiges Handeln anordnen!</a:t>
            </a:r>
          </a:p>
        </p:txBody>
      </p:sp>
      <p:sp>
        <p:nvSpPr>
          <p:cNvPr id="3" name="Inhaltsplatzhalter 2">
            <a:extLst>
              <a:ext uri="{FF2B5EF4-FFF2-40B4-BE49-F238E27FC236}">
                <a16:creationId xmlns:a16="http://schemas.microsoft.com/office/drawing/2014/main" id="{C76D8A62-6F09-CDE7-539C-C760FCA1834E}"/>
              </a:ext>
            </a:extLst>
          </p:cNvPr>
          <p:cNvSpPr>
            <a:spLocks noGrp="1"/>
          </p:cNvSpPr>
          <p:nvPr>
            <p:ph idx="1"/>
          </p:nvPr>
        </p:nvSpPr>
        <p:spPr/>
        <p:txBody>
          <a:bodyPr>
            <a:normAutofit/>
          </a:bodyPr>
          <a:lstStyle/>
          <a:p>
            <a:r>
              <a:rPr lang="de-AT" sz="3600" dirty="0"/>
              <a:t>Wir dürfen solchen Anordnungen zur </a:t>
            </a:r>
            <a:r>
              <a:rPr lang="de-AT" sz="3600" dirty="0">
                <a:latin typeface="+mj-lt"/>
              </a:rPr>
              <a:t>Sünde</a:t>
            </a:r>
            <a:r>
              <a:rPr lang="de-AT" sz="3600" dirty="0"/>
              <a:t> aus Gottesfurcht </a:t>
            </a:r>
            <a:r>
              <a:rPr lang="de-AT" sz="3600" dirty="0">
                <a:latin typeface="+mj-lt"/>
              </a:rPr>
              <a:t>nicht folgen!</a:t>
            </a:r>
          </a:p>
        </p:txBody>
      </p:sp>
      <p:sp>
        <p:nvSpPr>
          <p:cNvPr id="4" name="Datumsplatzhalter 3">
            <a:extLst>
              <a:ext uri="{FF2B5EF4-FFF2-40B4-BE49-F238E27FC236}">
                <a16:creationId xmlns:a16="http://schemas.microsoft.com/office/drawing/2014/main" id="{3787DA07-F0D2-456B-5422-6CFF9DD26BA7}"/>
              </a:ext>
            </a:extLst>
          </p:cNvPr>
          <p:cNvSpPr>
            <a:spLocks noGrp="1"/>
          </p:cNvSpPr>
          <p:nvPr>
            <p:ph type="dt" sz="half" idx="10"/>
          </p:nvPr>
        </p:nvSpPr>
        <p:spPr/>
        <p:txBody>
          <a:bodyPr/>
          <a:lstStyle/>
          <a:p>
            <a:fld id="{E76F18B4-F5D0-E142-A71E-C3613C7BE05A}" type="datetime1">
              <a:rPr lang="de-AT" smtClean="0"/>
              <a:t>21.01.23</a:t>
            </a:fld>
            <a:endParaRPr lang="de-DE"/>
          </a:p>
        </p:txBody>
      </p:sp>
      <p:sp>
        <p:nvSpPr>
          <p:cNvPr id="5" name="Foliennummernplatzhalter 4">
            <a:extLst>
              <a:ext uri="{FF2B5EF4-FFF2-40B4-BE49-F238E27FC236}">
                <a16:creationId xmlns:a16="http://schemas.microsoft.com/office/drawing/2014/main" id="{479E0747-C118-37B7-E59E-3A783C4FA750}"/>
              </a:ext>
            </a:extLst>
          </p:cNvPr>
          <p:cNvSpPr>
            <a:spLocks noGrp="1"/>
          </p:cNvSpPr>
          <p:nvPr>
            <p:ph type="sldNum" sz="quarter" idx="12"/>
          </p:nvPr>
        </p:nvSpPr>
        <p:spPr/>
        <p:txBody>
          <a:bodyPr/>
          <a:lstStyle/>
          <a:p>
            <a:fld id="{930F7E02-712C-C14C-9509-BBAC7ABB572D}" type="slidenum">
              <a:rPr lang="de-DE" smtClean="0"/>
              <a:pPr/>
              <a:t>50</a:t>
            </a:fld>
            <a:endParaRPr lang="de-DE" dirty="0"/>
          </a:p>
        </p:txBody>
      </p:sp>
    </p:spTree>
    <p:extLst>
      <p:ext uri="{BB962C8B-B14F-4D97-AF65-F5344CB8AC3E}">
        <p14:creationId xmlns:p14="http://schemas.microsoft.com/office/powerpoint/2010/main" val="1571072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27F46-3E52-A6D3-0C34-12D9C64D82C4}"/>
              </a:ext>
            </a:extLst>
          </p:cNvPr>
          <p:cNvSpPr>
            <a:spLocks noGrp="1"/>
          </p:cNvSpPr>
          <p:nvPr>
            <p:ph type="title"/>
          </p:nvPr>
        </p:nvSpPr>
        <p:spPr>
          <a:xfrm>
            <a:off x="317784" y="94443"/>
            <a:ext cx="8569069" cy="1054617"/>
          </a:xfrm>
        </p:spPr>
        <p:txBody>
          <a:bodyPr/>
          <a:lstStyle/>
          <a:p>
            <a:r>
              <a:rPr lang="de-AT" sz="3600" dirty="0"/>
              <a:t>Wir dürfen solchen Anordnungen zur </a:t>
            </a:r>
            <a:r>
              <a:rPr lang="de-AT" sz="3600" dirty="0">
                <a:latin typeface="+mj-lt"/>
              </a:rPr>
              <a:t>Sünde</a:t>
            </a:r>
            <a:r>
              <a:rPr lang="de-AT" sz="3600" dirty="0"/>
              <a:t> aus Gottesfurcht </a:t>
            </a:r>
            <a:r>
              <a:rPr lang="de-AT" sz="3600" dirty="0">
                <a:latin typeface="+mj-lt"/>
              </a:rPr>
              <a:t>nicht folge</a:t>
            </a:r>
            <a:r>
              <a:rPr lang="de-AT" sz="3600" dirty="0"/>
              <a:t>n!</a:t>
            </a:r>
          </a:p>
        </p:txBody>
      </p:sp>
      <p:sp>
        <p:nvSpPr>
          <p:cNvPr id="3" name="Inhaltsplatzhalter 2">
            <a:extLst>
              <a:ext uri="{FF2B5EF4-FFF2-40B4-BE49-F238E27FC236}">
                <a16:creationId xmlns:a16="http://schemas.microsoft.com/office/drawing/2014/main" id="{C76D8A62-6F09-CDE7-539C-C760FCA1834E}"/>
              </a:ext>
            </a:extLst>
          </p:cNvPr>
          <p:cNvSpPr>
            <a:spLocks noGrp="1"/>
          </p:cNvSpPr>
          <p:nvPr>
            <p:ph idx="1"/>
          </p:nvPr>
        </p:nvSpPr>
        <p:spPr>
          <a:xfrm>
            <a:off x="317784" y="1332411"/>
            <a:ext cx="9691301" cy="4737283"/>
          </a:xfrm>
        </p:spPr>
        <p:txBody>
          <a:bodyPr lIns="90000">
            <a:noAutofit/>
          </a:bodyPr>
          <a:lstStyle/>
          <a:p>
            <a:pPr marL="0" indent="0" algn="l">
              <a:buNone/>
            </a:pPr>
            <a:r>
              <a:rPr lang="de-AT" sz="2400" dirty="0"/>
              <a:t>1.Mose 39,7-10 (Schlachter 2000):</a:t>
            </a:r>
            <a:br>
              <a:rPr lang="de-AT" sz="2400" dirty="0"/>
            </a:br>
            <a:r>
              <a:rPr lang="de-AT" sz="2400" b="0" i="0" u="none" strike="noStrike" dirty="0">
                <a:solidFill>
                  <a:srgbClr val="777A7B"/>
                </a:solidFill>
                <a:effectLst/>
              </a:rPr>
              <a:t>7</a:t>
            </a:r>
            <a:r>
              <a:rPr lang="de-AT" sz="2400" b="0" i="0" u="none" strike="noStrike" dirty="0">
                <a:solidFill>
                  <a:srgbClr val="121212"/>
                </a:solidFill>
                <a:effectLst/>
              </a:rPr>
              <a:t> Es geschah aber nach diesen Begebenheiten, dass die Frau seines Herrn ihre Augen auf Joseph warf und zu ihm sprach: </a:t>
            </a:r>
            <a:r>
              <a:rPr lang="de-AT" sz="2400" b="0" i="0" u="none" strike="noStrike" dirty="0">
                <a:solidFill>
                  <a:srgbClr val="121212"/>
                </a:solidFill>
                <a:effectLst/>
                <a:latin typeface="+mj-lt"/>
              </a:rPr>
              <a:t>Lege dich zu mir!</a:t>
            </a:r>
            <a:br>
              <a:rPr lang="de-AT" sz="2400" b="0" i="0" u="none" strike="noStrike" dirty="0">
                <a:solidFill>
                  <a:srgbClr val="121212"/>
                </a:solidFill>
                <a:effectLst/>
                <a:latin typeface="+mj-lt"/>
              </a:rPr>
            </a:br>
            <a:r>
              <a:rPr lang="de-AT" sz="2400" b="0" i="0" u="none" strike="noStrike" dirty="0">
                <a:solidFill>
                  <a:srgbClr val="777A7B"/>
                </a:solidFill>
                <a:effectLst/>
                <a:latin typeface="+mj-lt"/>
              </a:rPr>
              <a:t>8</a:t>
            </a:r>
            <a:r>
              <a:rPr lang="de-AT" sz="2400" b="0" i="0" u="none" strike="noStrike" dirty="0">
                <a:solidFill>
                  <a:srgbClr val="121212"/>
                </a:solidFill>
                <a:effectLst/>
                <a:latin typeface="+mj-lt"/>
              </a:rPr>
              <a:t> Er aber weigerte sich</a:t>
            </a:r>
            <a:r>
              <a:rPr lang="de-AT" sz="2400" b="0" i="0" u="none" strike="noStrike" dirty="0">
                <a:solidFill>
                  <a:srgbClr val="121212"/>
                </a:solidFill>
                <a:effectLst/>
              </a:rPr>
              <a:t> und sprach zu der Frau seines Herrn: Siehe, mein Herr verlässt sich auf mich und kümmert sich um nichts, was im Haus vorgeht, und hat alles in meine Hand gegeben, was ihm gehört;</a:t>
            </a:r>
            <a:br>
              <a:rPr lang="de-AT" sz="2400" b="0" i="0" u="none" strike="noStrike" dirty="0">
                <a:solidFill>
                  <a:srgbClr val="121212"/>
                </a:solidFill>
                <a:effectLst/>
              </a:rPr>
            </a:br>
            <a:r>
              <a:rPr lang="de-AT" sz="2400" b="0" i="0" u="none" strike="noStrike" dirty="0">
                <a:solidFill>
                  <a:srgbClr val="777A7B"/>
                </a:solidFill>
                <a:effectLst/>
              </a:rPr>
              <a:t>9</a:t>
            </a:r>
            <a:r>
              <a:rPr lang="de-AT" sz="2400" b="0" i="0" u="none" strike="noStrike" dirty="0">
                <a:solidFill>
                  <a:srgbClr val="121212"/>
                </a:solidFill>
                <a:effectLst/>
              </a:rPr>
              <a:t> es ist niemand größer in diesem Haus als ich, und es gibt nichts, das er mir vorenthalten hätte, ausgenommen dich, weil du seine Frau bist! Wie sollte ich nun eine so große Missetat begehen und </a:t>
            </a:r>
            <a:r>
              <a:rPr lang="de-AT" sz="2400" b="0" i="0" u="none" strike="noStrike" dirty="0">
                <a:solidFill>
                  <a:srgbClr val="121212"/>
                </a:solidFill>
                <a:effectLst/>
                <a:latin typeface="+mj-lt"/>
              </a:rPr>
              <a:t>gegen Gott sündigen?</a:t>
            </a:r>
            <a:br>
              <a:rPr lang="de-AT" sz="2400" b="0" i="0" u="none" strike="noStrike" dirty="0">
                <a:solidFill>
                  <a:srgbClr val="121212"/>
                </a:solidFill>
                <a:effectLst/>
                <a:latin typeface="+mj-lt"/>
              </a:rPr>
            </a:br>
            <a:r>
              <a:rPr lang="de-AT" sz="2400" b="0" i="0" u="none" strike="noStrike" dirty="0">
                <a:solidFill>
                  <a:srgbClr val="777A7B"/>
                </a:solidFill>
                <a:effectLst/>
              </a:rPr>
              <a:t>10</a:t>
            </a:r>
            <a:r>
              <a:rPr lang="de-AT" sz="2400" b="0" i="0" u="none" strike="noStrike" dirty="0">
                <a:solidFill>
                  <a:srgbClr val="121212"/>
                </a:solidFill>
                <a:effectLst/>
              </a:rPr>
              <a:t> Und obwohl sie ihm Tag für Tag zuredete, hörte er doch nicht auf sie, dass er sich zu ihr gelegt oder sich an ihr vergangen hätte.</a:t>
            </a:r>
          </a:p>
        </p:txBody>
      </p:sp>
      <p:sp>
        <p:nvSpPr>
          <p:cNvPr id="4" name="Datumsplatzhalter 3">
            <a:extLst>
              <a:ext uri="{FF2B5EF4-FFF2-40B4-BE49-F238E27FC236}">
                <a16:creationId xmlns:a16="http://schemas.microsoft.com/office/drawing/2014/main" id="{3787DA07-F0D2-456B-5422-6CFF9DD26BA7}"/>
              </a:ext>
            </a:extLst>
          </p:cNvPr>
          <p:cNvSpPr>
            <a:spLocks noGrp="1"/>
          </p:cNvSpPr>
          <p:nvPr>
            <p:ph type="dt" sz="half" idx="10"/>
          </p:nvPr>
        </p:nvSpPr>
        <p:spPr/>
        <p:txBody>
          <a:bodyPr/>
          <a:lstStyle/>
          <a:p>
            <a:fld id="{17382B3A-54B1-4E47-B142-7F8B6FB0FB19}" type="datetime1">
              <a:rPr lang="de-AT" smtClean="0"/>
              <a:t>21.01.23</a:t>
            </a:fld>
            <a:endParaRPr lang="de-DE"/>
          </a:p>
        </p:txBody>
      </p:sp>
      <p:sp>
        <p:nvSpPr>
          <p:cNvPr id="5" name="Foliennummernplatzhalter 4">
            <a:extLst>
              <a:ext uri="{FF2B5EF4-FFF2-40B4-BE49-F238E27FC236}">
                <a16:creationId xmlns:a16="http://schemas.microsoft.com/office/drawing/2014/main" id="{00E366D2-37D7-1D7F-48FF-1CE58067E9B0}"/>
              </a:ext>
            </a:extLst>
          </p:cNvPr>
          <p:cNvSpPr>
            <a:spLocks noGrp="1"/>
          </p:cNvSpPr>
          <p:nvPr>
            <p:ph type="sldNum" sz="quarter" idx="12"/>
          </p:nvPr>
        </p:nvSpPr>
        <p:spPr/>
        <p:txBody>
          <a:bodyPr/>
          <a:lstStyle/>
          <a:p>
            <a:fld id="{930F7E02-712C-C14C-9509-BBAC7ABB572D}" type="slidenum">
              <a:rPr lang="de-DE" smtClean="0"/>
              <a:pPr/>
              <a:t>51</a:t>
            </a:fld>
            <a:endParaRPr lang="de-DE" dirty="0"/>
          </a:p>
        </p:txBody>
      </p:sp>
    </p:spTree>
    <p:extLst>
      <p:ext uri="{BB962C8B-B14F-4D97-AF65-F5344CB8AC3E}">
        <p14:creationId xmlns:p14="http://schemas.microsoft.com/office/powerpoint/2010/main" val="3900589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27F46-3E52-A6D3-0C34-12D9C64D82C4}"/>
              </a:ext>
            </a:extLst>
          </p:cNvPr>
          <p:cNvSpPr>
            <a:spLocks noGrp="1"/>
          </p:cNvSpPr>
          <p:nvPr>
            <p:ph type="title"/>
          </p:nvPr>
        </p:nvSpPr>
        <p:spPr/>
        <p:txBody>
          <a:bodyPr/>
          <a:lstStyle/>
          <a:p>
            <a:r>
              <a:rPr lang="de-AT" sz="3600" dirty="0"/>
              <a:t>Wir dürfen solchen Anordnungen zur </a:t>
            </a:r>
            <a:r>
              <a:rPr lang="de-AT" sz="3600" dirty="0">
                <a:latin typeface="+mj-lt"/>
              </a:rPr>
              <a:t>Sünde</a:t>
            </a:r>
            <a:r>
              <a:rPr lang="de-AT" sz="3600" dirty="0"/>
              <a:t> aus Gottesfurcht </a:t>
            </a:r>
            <a:r>
              <a:rPr lang="de-AT" sz="3600" dirty="0">
                <a:latin typeface="+mj-lt"/>
              </a:rPr>
              <a:t>nicht folge</a:t>
            </a:r>
            <a:r>
              <a:rPr lang="de-AT" sz="3600" dirty="0"/>
              <a:t>n!</a:t>
            </a:r>
          </a:p>
        </p:txBody>
      </p:sp>
      <p:sp>
        <p:nvSpPr>
          <p:cNvPr id="3" name="Inhaltsplatzhalter 2">
            <a:extLst>
              <a:ext uri="{FF2B5EF4-FFF2-40B4-BE49-F238E27FC236}">
                <a16:creationId xmlns:a16="http://schemas.microsoft.com/office/drawing/2014/main" id="{C76D8A62-6F09-CDE7-539C-C760FCA1834E}"/>
              </a:ext>
            </a:extLst>
          </p:cNvPr>
          <p:cNvSpPr>
            <a:spLocks noGrp="1"/>
          </p:cNvSpPr>
          <p:nvPr>
            <p:ph idx="1"/>
          </p:nvPr>
        </p:nvSpPr>
        <p:spPr>
          <a:xfrm>
            <a:off x="256745" y="1741668"/>
            <a:ext cx="9005604" cy="4105274"/>
          </a:xfrm>
        </p:spPr>
        <p:txBody>
          <a:bodyPr>
            <a:normAutofit/>
          </a:bodyPr>
          <a:lstStyle/>
          <a:p>
            <a:pPr marL="0" indent="0">
              <a:buNone/>
            </a:pPr>
            <a:r>
              <a:rPr lang="de-AT" sz="3600" dirty="0"/>
              <a:t>2. Mose 1, 17.21 (Schlachter 2000):</a:t>
            </a:r>
            <a:br>
              <a:rPr lang="de-AT" sz="3600" dirty="0"/>
            </a:br>
            <a:r>
              <a:rPr lang="de-AT" sz="3600" dirty="0"/>
              <a:t>17 Aber die Hebammen </a:t>
            </a:r>
            <a:r>
              <a:rPr lang="de-AT" sz="3600" dirty="0">
                <a:latin typeface="+mj-lt"/>
              </a:rPr>
              <a:t>fürchteten Gott und taten nicht</a:t>
            </a:r>
            <a:r>
              <a:rPr lang="de-AT" sz="3600" dirty="0"/>
              <a:t>, was ihnen der König von Ägypten befohlen hatte, sondern sie ließen die Knaben leben.</a:t>
            </a:r>
            <a:br>
              <a:rPr lang="de-AT" sz="3600" dirty="0"/>
            </a:br>
            <a:r>
              <a:rPr lang="de-AT" sz="3600" dirty="0"/>
              <a:t>21 Und es geschah, weil die Hebammen Gott fürchteten, baute er ihnen Häuser.</a:t>
            </a:r>
          </a:p>
        </p:txBody>
      </p:sp>
      <p:sp>
        <p:nvSpPr>
          <p:cNvPr id="4" name="Datumsplatzhalter 3">
            <a:extLst>
              <a:ext uri="{FF2B5EF4-FFF2-40B4-BE49-F238E27FC236}">
                <a16:creationId xmlns:a16="http://schemas.microsoft.com/office/drawing/2014/main" id="{3787DA07-F0D2-456B-5422-6CFF9DD26BA7}"/>
              </a:ext>
            </a:extLst>
          </p:cNvPr>
          <p:cNvSpPr>
            <a:spLocks noGrp="1"/>
          </p:cNvSpPr>
          <p:nvPr>
            <p:ph type="dt" sz="half" idx="10"/>
          </p:nvPr>
        </p:nvSpPr>
        <p:spPr/>
        <p:txBody>
          <a:bodyPr/>
          <a:lstStyle/>
          <a:p>
            <a:fld id="{678DAAD1-C4D4-F847-856A-9B102BBE7E97}" type="datetime1">
              <a:rPr lang="de-AT" smtClean="0"/>
              <a:t>21.01.23</a:t>
            </a:fld>
            <a:endParaRPr lang="de-DE"/>
          </a:p>
        </p:txBody>
      </p:sp>
      <p:sp>
        <p:nvSpPr>
          <p:cNvPr id="5" name="Foliennummernplatzhalter 4">
            <a:extLst>
              <a:ext uri="{FF2B5EF4-FFF2-40B4-BE49-F238E27FC236}">
                <a16:creationId xmlns:a16="http://schemas.microsoft.com/office/drawing/2014/main" id="{F68DC7B9-8CF3-CE8B-706B-CA6499675B8E}"/>
              </a:ext>
            </a:extLst>
          </p:cNvPr>
          <p:cNvSpPr>
            <a:spLocks noGrp="1"/>
          </p:cNvSpPr>
          <p:nvPr>
            <p:ph type="sldNum" sz="quarter" idx="12"/>
          </p:nvPr>
        </p:nvSpPr>
        <p:spPr/>
        <p:txBody>
          <a:bodyPr/>
          <a:lstStyle/>
          <a:p>
            <a:fld id="{930F7E02-712C-C14C-9509-BBAC7ABB572D}" type="slidenum">
              <a:rPr lang="de-DE" smtClean="0"/>
              <a:pPr/>
              <a:t>52</a:t>
            </a:fld>
            <a:endParaRPr lang="de-DE" dirty="0"/>
          </a:p>
        </p:txBody>
      </p:sp>
    </p:spTree>
    <p:extLst>
      <p:ext uri="{BB962C8B-B14F-4D97-AF65-F5344CB8AC3E}">
        <p14:creationId xmlns:p14="http://schemas.microsoft.com/office/powerpoint/2010/main" val="670656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27F46-3E52-A6D3-0C34-12D9C64D82C4}"/>
              </a:ext>
            </a:extLst>
          </p:cNvPr>
          <p:cNvSpPr>
            <a:spLocks noGrp="1"/>
          </p:cNvSpPr>
          <p:nvPr>
            <p:ph type="title"/>
          </p:nvPr>
        </p:nvSpPr>
        <p:spPr/>
        <p:txBody>
          <a:bodyPr/>
          <a:lstStyle/>
          <a:p>
            <a:r>
              <a:rPr lang="de-AT" sz="3600" dirty="0"/>
              <a:t>Wir dürfen solchen Anordnungen zur </a:t>
            </a:r>
            <a:r>
              <a:rPr lang="de-AT" sz="3600" dirty="0">
                <a:latin typeface="+mj-lt"/>
              </a:rPr>
              <a:t>Sünde</a:t>
            </a:r>
            <a:r>
              <a:rPr lang="de-AT" sz="3600" dirty="0"/>
              <a:t> aus Gottesfurcht </a:t>
            </a:r>
            <a:r>
              <a:rPr lang="de-AT" sz="3600" dirty="0">
                <a:latin typeface="+mj-lt"/>
              </a:rPr>
              <a:t>nicht folge</a:t>
            </a:r>
            <a:r>
              <a:rPr lang="de-AT" sz="3600" dirty="0"/>
              <a:t>n!</a:t>
            </a:r>
          </a:p>
        </p:txBody>
      </p:sp>
      <p:sp>
        <p:nvSpPr>
          <p:cNvPr id="3" name="Inhaltsplatzhalter 2">
            <a:extLst>
              <a:ext uri="{FF2B5EF4-FFF2-40B4-BE49-F238E27FC236}">
                <a16:creationId xmlns:a16="http://schemas.microsoft.com/office/drawing/2014/main" id="{C76D8A62-6F09-CDE7-539C-C760FCA1834E}"/>
              </a:ext>
            </a:extLst>
          </p:cNvPr>
          <p:cNvSpPr>
            <a:spLocks noGrp="1"/>
          </p:cNvSpPr>
          <p:nvPr>
            <p:ph idx="1"/>
          </p:nvPr>
        </p:nvSpPr>
        <p:spPr>
          <a:xfrm>
            <a:off x="317783" y="1801814"/>
            <a:ext cx="9596925" cy="4105274"/>
          </a:xfrm>
        </p:spPr>
        <p:txBody>
          <a:bodyPr>
            <a:normAutofit fontScale="92500" lnSpcReduction="20000"/>
          </a:bodyPr>
          <a:lstStyle/>
          <a:p>
            <a:pPr marL="0" indent="0">
              <a:buNone/>
            </a:pPr>
            <a:r>
              <a:rPr lang="de-AT" sz="3600" dirty="0"/>
              <a:t>Apostelgeschichte 4,18-20 </a:t>
            </a:r>
            <a:r>
              <a:rPr lang="de-AT" sz="2400" dirty="0"/>
              <a:t>(Schlachter 2000):</a:t>
            </a:r>
            <a:br>
              <a:rPr lang="de-AT" sz="3600" dirty="0"/>
            </a:br>
            <a:r>
              <a:rPr lang="de-AT" sz="3600" dirty="0"/>
              <a:t>18 Und sie ließen sie rufen und geboten ihnen, überhaupt nicht mehr in dem Namen Jesus zu reden noch zu lehren.</a:t>
            </a:r>
            <a:br>
              <a:rPr lang="de-AT" sz="3600" dirty="0"/>
            </a:br>
            <a:r>
              <a:rPr lang="de-AT" sz="3600" dirty="0"/>
              <a:t>19 Aber Petrus und Johannes antworteten ihnen und sprachen: Entscheidet ihr selbst, </a:t>
            </a:r>
            <a:r>
              <a:rPr lang="de-AT" sz="3600" dirty="0">
                <a:latin typeface="+mj-lt"/>
              </a:rPr>
              <a:t>ob es vor Gott recht ist, euch mehr zu gehorchen als Gott!</a:t>
            </a:r>
            <a:br>
              <a:rPr lang="de-AT" sz="3600" dirty="0">
                <a:latin typeface="+mj-lt"/>
              </a:rPr>
            </a:br>
            <a:r>
              <a:rPr lang="de-AT" sz="3600" dirty="0"/>
              <a:t>20 Denn es ist uns unmöglich, nicht von dem zu reden, was wir gesehen und gehört haben!</a:t>
            </a:r>
          </a:p>
        </p:txBody>
      </p:sp>
      <p:sp>
        <p:nvSpPr>
          <p:cNvPr id="4" name="Datumsplatzhalter 3">
            <a:extLst>
              <a:ext uri="{FF2B5EF4-FFF2-40B4-BE49-F238E27FC236}">
                <a16:creationId xmlns:a16="http://schemas.microsoft.com/office/drawing/2014/main" id="{3787DA07-F0D2-456B-5422-6CFF9DD26BA7}"/>
              </a:ext>
            </a:extLst>
          </p:cNvPr>
          <p:cNvSpPr>
            <a:spLocks noGrp="1"/>
          </p:cNvSpPr>
          <p:nvPr>
            <p:ph type="dt" sz="half" idx="10"/>
          </p:nvPr>
        </p:nvSpPr>
        <p:spPr/>
        <p:txBody>
          <a:bodyPr/>
          <a:lstStyle/>
          <a:p>
            <a:fld id="{313DA4D6-8387-8541-8300-81838E330D24}" type="datetime1">
              <a:rPr lang="de-AT" smtClean="0"/>
              <a:t>21.01.23</a:t>
            </a:fld>
            <a:endParaRPr lang="de-DE"/>
          </a:p>
        </p:txBody>
      </p:sp>
      <p:sp>
        <p:nvSpPr>
          <p:cNvPr id="5" name="Foliennummernplatzhalter 4">
            <a:extLst>
              <a:ext uri="{FF2B5EF4-FFF2-40B4-BE49-F238E27FC236}">
                <a16:creationId xmlns:a16="http://schemas.microsoft.com/office/drawing/2014/main" id="{66E40D02-134A-B5CF-16C6-C46D5BAF0054}"/>
              </a:ext>
            </a:extLst>
          </p:cNvPr>
          <p:cNvSpPr>
            <a:spLocks noGrp="1"/>
          </p:cNvSpPr>
          <p:nvPr>
            <p:ph type="sldNum" sz="quarter" idx="12"/>
          </p:nvPr>
        </p:nvSpPr>
        <p:spPr/>
        <p:txBody>
          <a:bodyPr/>
          <a:lstStyle/>
          <a:p>
            <a:fld id="{930F7E02-712C-C14C-9509-BBAC7ABB572D}" type="slidenum">
              <a:rPr lang="de-DE" smtClean="0"/>
              <a:pPr/>
              <a:t>53</a:t>
            </a:fld>
            <a:endParaRPr lang="de-DE" dirty="0"/>
          </a:p>
        </p:txBody>
      </p:sp>
    </p:spTree>
    <p:extLst>
      <p:ext uri="{BB962C8B-B14F-4D97-AF65-F5344CB8AC3E}">
        <p14:creationId xmlns:p14="http://schemas.microsoft.com/office/powerpoint/2010/main" val="4037246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27F46-3E52-A6D3-0C34-12D9C64D82C4}"/>
              </a:ext>
            </a:extLst>
          </p:cNvPr>
          <p:cNvSpPr>
            <a:spLocks noGrp="1"/>
          </p:cNvSpPr>
          <p:nvPr>
            <p:ph type="title"/>
          </p:nvPr>
        </p:nvSpPr>
        <p:spPr>
          <a:xfrm>
            <a:off x="317784" y="372859"/>
            <a:ext cx="8569069" cy="1054617"/>
          </a:xfrm>
        </p:spPr>
        <p:txBody>
          <a:bodyPr/>
          <a:lstStyle/>
          <a:p>
            <a:r>
              <a:rPr lang="de-AT" dirty="0"/>
              <a:t>Alle Autorität ist Gottes Autorität und darf niemals sündiges Handeln anordnen!</a:t>
            </a:r>
          </a:p>
        </p:txBody>
      </p:sp>
      <p:sp>
        <p:nvSpPr>
          <p:cNvPr id="3" name="Inhaltsplatzhalter 2">
            <a:extLst>
              <a:ext uri="{FF2B5EF4-FFF2-40B4-BE49-F238E27FC236}">
                <a16:creationId xmlns:a16="http://schemas.microsoft.com/office/drawing/2014/main" id="{C76D8A62-6F09-CDE7-539C-C760FCA1834E}"/>
              </a:ext>
            </a:extLst>
          </p:cNvPr>
          <p:cNvSpPr>
            <a:spLocks noGrp="1"/>
          </p:cNvSpPr>
          <p:nvPr>
            <p:ph idx="1"/>
          </p:nvPr>
        </p:nvSpPr>
        <p:spPr/>
        <p:txBody>
          <a:bodyPr>
            <a:normAutofit lnSpcReduction="10000"/>
          </a:bodyPr>
          <a:lstStyle/>
          <a:p>
            <a:r>
              <a:rPr lang="de-AT" sz="3600" dirty="0"/>
              <a:t>Wir dürfen solchen Anordnungen zur </a:t>
            </a:r>
            <a:r>
              <a:rPr lang="de-AT" sz="3600" dirty="0">
                <a:latin typeface="+mj-lt"/>
              </a:rPr>
              <a:t>Sünde</a:t>
            </a:r>
            <a:r>
              <a:rPr lang="de-AT" sz="3600" dirty="0"/>
              <a:t> aus Gottesfurcht </a:t>
            </a:r>
            <a:r>
              <a:rPr lang="de-AT" sz="3600" dirty="0">
                <a:latin typeface="+mj-lt"/>
              </a:rPr>
              <a:t>nicht folgen!</a:t>
            </a:r>
          </a:p>
          <a:p>
            <a:r>
              <a:rPr lang="de-AT" sz="3600" dirty="0"/>
              <a:t>Handeln aus Gottesfurcht ist nicht Rebellion, sondern </a:t>
            </a:r>
            <a:r>
              <a:rPr lang="de-AT" sz="3600" dirty="0">
                <a:latin typeface="+mj-lt"/>
              </a:rPr>
              <a:t>Gehorsam</a:t>
            </a:r>
            <a:r>
              <a:rPr lang="de-AT" sz="3600" dirty="0"/>
              <a:t>, sich </a:t>
            </a:r>
            <a:r>
              <a:rPr lang="de-AT" sz="3600" dirty="0">
                <a:latin typeface="+mj-lt"/>
              </a:rPr>
              <a:t>Gottes Willen</a:t>
            </a:r>
            <a:r>
              <a:rPr lang="de-AT" sz="3600" dirty="0"/>
              <a:t> unterordnen!</a:t>
            </a:r>
          </a:p>
          <a:p>
            <a:r>
              <a:rPr lang="de-AT" sz="3600" dirty="0"/>
              <a:t>Auch wenn die </a:t>
            </a:r>
            <a:r>
              <a:rPr lang="de-AT" sz="3600" dirty="0">
                <a:latin typeface="+mj-lt"/>
              </a:rPr>
              <a:t>Konsequenz</a:t>
            </a:r>
            <a:r>
              <a:rPr lang="de-AT" sz="3600" dirty="0"/>
              <a:t> daraus </a:t>
            </a:r>
            <a:r>
              <a:rPr lang="de-AT" sz="3600" dirty="0">
                <a:latin typeface="+mj-lt"/>
              </a:rPr>
              <a:t>Verfolgung</a:t>
            </a:r>
            <a:r>
              <a:rPr lang="de-AT" sz="3600" dirty="0"/>
              <a:t> sein kann!</a:t>
            </a:r>
          </a:p>
        </p:txBody>
      </p:sp>
      <p:sp>
        <p:nvSpPr>
          <p:cNvPr id="4" name="Datumsplatzhalter 3">
            <a:extLst>
              <a:ext uri="{FF2B5EF4-FFF2-40B4-BE49-F238E27FC236}">
                <a16:creationId xmlns:a16="http://schemas.microsoft.com/office/drawing/2014/main" id="{3787DA07-F0D2-456B-5422-6CFF9DD26BA7}"/>
              </a:ext>
            </a:extLst>
          </p:cNvPr>
          <p:cNvSpPr>
            <a:spLocks noGrp="1"/>
          </p:cNvSpPr>
          <p:nvPr>
            <p:ph type="dt" sz="half" idx="10"/>
          </p:nvPr>
        </p:nvSpPr>
        <p:spPr/>
        <p:txBody>
          <a:bodyPr/>
          <a:lstStyle/>
          <a:p>
            <a:fld id="{BCD884E4-5CA0-4D44-ABE8-9DDD8EEFD9B6}" type="datetime1">
              <a:rPr lang="de-AT" smtClean="0"/>
              <a:t>21.01.23</a:t>
            </a:fld>
            <a:endParaRPr lang="de-DE"/>
          </a:p>
        </p:txBody>
      </p:sp>
      <p:sp>
        <p:nvSpPr>
          <p:cNvPr id="5" name="Foliennummernplatzhalter 4">
            <a:extLst>
              <a:ext uri="{FF2B5EF4-FFF2-40B4-BE49-F238E27FC236}">
                <a16:creationId xmlns:a16="http://schemas.microsoft.com/office/drawing/2014/main" id="{91D3E972-1E1B-D005-70DE-8AB8566DF980}"/>
              </a:ext>
            </a:extLst>
          </p:cNvPr>
          <p:cNvSpPr>
            <a:spLocks noGrp="1"/>
          </p:cNvSpPr>
          <p:nvPr>
            <p:ph type="sldNum" sz="quarter" idx="12"/>
          </p:nvPr>
        </p:nvSpPr>
        <p:spPr/>
        <p:txBody>
          <a:bodyPr/>
          <a:lstStyle/>
          <a:p>
            <a:fld id="{930F7E02-712C-C14C-9509-BBAC7ABB572D}" type="slidenum">
              <a:rPr lang="de-DE" smtClean="0"/>
              <a:pPr/>
              <a:t>54</a:t>
            </a:fld>
            <a:endParaRPr lang="de-DE" dirty="0"/>
          </a:p>
        </p:txBody>
      </p:sp>
    </p:spTree>
    <p:extLst>
      <p:ext uri="{BB962C8B-B14F-4D97-AF65-F5344CB8AC3E}">
        <p14:creationId xmlns:p14="http://schemas.microsoft.com/office/powerpoint/2010/main" val="3061284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27F46-3E52-A6D3-0C34-12D9C64D82C4}"/>
              </a:ext>
            </a:extLst>
          </p:cNvPr>
          <p:cNvSpPr>
            <a:spLocks noGrp="1"/>
          </p:cNvSpPr>
          <p:nvPr>
            <p:ph type="title"/>
          </p:nvPr>
        </p:nvSpPr>
        <p:spPr/>
        <p:txBody>
          <a:bodyPr/>
          <a:lstStyle/>
          <a:p>
            <a:r>
              <a:rPr lang="de-AT" dirty="0"/>
              <a:t>Alle Autorität ist Gottes Autorität und darf niemals sündiges Handeln anordnen!</a:t>
            </a:r>
          </a:p>
        </p:txBody>
      </p:sp>
      <p:sp>
        <p:nvSpPr>
          <p:cNvPr id="3" name="Inhaltsplatzhalter 2">
            <a:extLst>
              <a:ext uri="{FF2B5EF4-FFF2-40B4-BE49-F238E27FC236}">
                <a16:creationId xmlns:a16="http://schemas.microsoft.com/office/drawing/2014/main" id="{C76D8A62-6F09-CDE7-539C-C760FCA1834E}"/>
              </a:ext>
            </a:extLst>
          </p:cNvPr>
          <p:cNvSpPr>
            <a:spLocks noGrp="1"/>
          </p:cNvSpPr>
          <p:nvPr>
            <p:ph idx="1"/>
          </p:nvPr>
        </p:nvSpPr>
        <p:spPr/>
        <p:txBody>
          <a:bodyPr>
            <a:normAutofit fontScale="92500" lnSpcReduction="20000"/>
          </a:bodyPr>
          <a:lstStyle/>
          <a:p>
            <a:pPr marL="0" indent="0">
              <a:buNone/>
            </a:pPr>
            <a:r>
              <a:rPr lang="de-AT" sz="3600" dirty="0"/>
              <a:t>1. Petrus 5,5-6 </a:t>
            </a:r>
            <a:r>
              <a:rPr lang="de-AT" sz="2400" dirty="0"/>
              <a:t>(Schlachter 2000):</a:t>
            </a:r>
            <a:br>
              <a:rPr lang="de-AT" sz="3600" dirty="0"/>
            </a:br>
            <a:r>
              <a:rPr lang="de-AT" sz="3600" dirty="0"/>
              <a:t>5 Ebenso ihr Jüngeren, </a:t>
            </a:r>
            <a:r>
              <a:rPr lang="de-AT" sz="3600" dirty="0">
                <a:latin typeface="+mj-lt"/>
              </a:rPr>
              <a:t>ordnet euch </a:t>
            </a:r>
            <a:r>
              <a:rPr lang="de-AT" sz="3600" dirty="0"/>
              <a:t>den Ältesten </a:t>
            </a:r>
            <a:r>
              <a:rPr lang="de-AT" sz="3600" dirty="0">
                <a:latin typeface="+mj-lt"/>
              </a:rPr>
              <a:t>unter</a:t>
            </a:r>
            <a:r>
              <a:rPr lang="de-AT" sz="3600" dirty="0"/>
              <a:t>; ihr alle sollt euch gegenseitig unterordnen und mit Demut bekleiden! Denn »Gott widersteht den Hochmütigen; den Demütigen aber gibt er Gnade.</a:t>
            </a:r>
            <a:br>
              <a:rPr lang="de-AT" sz="3600" dirty="0"/>
            </a:br>
            <a:r>
              <a:rPr lang="de-AT" sz="3600" dirty="0"/>
              <a:t>6 </a:t>
            </a:r>
            <a:r>
              <a:rPr lang="de-AT" sz="3600" dirty="0">
                <a:latin typeface="+mj-lt"/>
              </a:rPr>
              <a:t>So demütigt euch nun unter die gewaltige Hand Gottes</a:t>
            </a:r>
            <a:r>
              <a:rPr lang="de-AT" sz="3600" dirty="0"/>
              <a:t>, damit er euch erhöhe zu seiner Zeit!</a:t>
            </a:r>
          </a:p>
        </p:txBody>
      </p:sp>
      <p:sp>
        <p:nvSpPr>
          <p:cNvPr id="4" name="Datumsplatzhalter 3">
            <a:extLst>
              <a:ext uri="{FF2B5EF4-FFF2-40B4-BE49-F238E27FC236}">
                <a16:creationId xmlns:a16="http://schemas.microsoft.com/office/drawing/2014/main" id="{3787DA07-F0D2-456B-5422-6CFF9DD26BA7}"/>
              </a:ext>
            </a:extLst>
          </p:cNvPr>
          <p:cNvSpPr>
            <a:spLocks noGrp="1"/>
          </p:cNvSpPr>
          <p:nvPr>
            <p:ph type="dt" sz="half" idx="10"/>
          </p:nvPr>
        </p:nvSpPr>
        <p:spPr/>
        <p:txBody>
          <a:bodyPr/>
          <a:lstStyle/>
          <a:p>
            <a:fld id="{73DB11F7-E9EC-844C-9FF8-555C2863F700}" type="datetime1">
              <a:rPr lang="de-AT" smtClean="0"/>
              <a:t>21.01.23</a:t>
            </a:fld>
            <a:endParaRPr lang="de-DE"/>
          </a:p>
        </p:txBody>
      </p:sp>
      <p:sp>
        <p:nvSpPr>
          <p:cNvPr id="5" name="Foliennummernplatzhalter 4">
            <a:extLst>
              <a:ext uri="{FF2B5EF4-FFF2-40B4-BE49-F238E27FC236}">
                <a16:creationId xmlns:a16="http://schemas.microsoft.com/office/drawing/2014/main" id="{EB4564D6-0565-3896-480A-5E51FC93062A}"/>
              </a:ext>
            </a:extLst>
          </p:cNvPr>
          <p:cNvSpPr>
            <a:spLocks noGrp="1"/>
          </p:cNvSpPr>
          <p:nvPr>
            <p:ph type="sldNum" sz="quarter" idx="12"/>
          </p:nvPr>
        </p:nvSpPr>
        <p:spPr/>
        <p:txBody>
          <a:bodyPr/>
          <a:lstStyle/>
          <a:p>
            <a:fld id="{930F7E02-712C-C14C-9509-BBAC7ABB572D}" type="slidenum">
              <a:rPr lang="de-DE" smtClean="0"/>
              <a:pPr/>
              <a:t>55</a:t>
            </a:fld>
            <a:endParaRPr lang="de-DE" dirty="0"/>
          </a:p>
        </p:txBody>
      </p:sp>
    </p:spTree>
    <p:extLst>
      <p:ext uri="{BB962C8B-B14F-4D97-AF65-F5344CB8AC3E}">
        <p14:creationId xmlns:p14="http://schemas.microsoft.com/office/powerpoint/2010/main" val="2570044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9AB0BF3-4149-8145-9A0A-ECF01C403BED}"/>
              </a:ext>
            </a:extLst>
          </p:cNvPr>
          <p:cNvSpPr>
            <a:spLocks noGrp="1"/>
          </p:cNvSpPr>
          <p:nvPr>
            <p:ph idx="1"/>
          </p:nvPr>
        </p:nvSpPr>
        <p:spPr>
          <a:xfrm>
            <a:off x="400284" y="1344614"/>
            <a:ext cx="9005604" cy="4105274"/>
          </a:xfrm>
        </p:spPr>
        <p:txBody>
          <a:bodyPr>
            <a:normAutofit/>
          </a:bodyPr>
          <a:lstStyle/>
          <a:p>
            <a:pPr marL="0" indent="0" algn="ctr">
              <a:buNone/>
            </a:pPr>
            <a:r>
              <a:rPr lang="de-AT" sz="3600" dirty="0">
                <a:latin typeface="+mj-lt"/>
              </a:rPr>
              <a:t>Ausübung der und Umgang mit</a:t>
            </a:r>
            <a:br>
              <a:rPr lang="de-AT" sz="3600" dirty="0">
                <a:latin typeface="+mj-lt"/>
              </a:rPr>
            </a:br>
            <a:r>
              <a:rPr lang="de-AT" sz="3600" dirty="0">
                <a:latin typeface="+mj-lt"/>
              </a:rPr>
              <a:t>biblischer Autorität und Unterordnung</a:t>
            </a:r>
          </a:p>
          <a:p>
            <a:pPr marL="0" indent="0">
              <a:buNone/>
            </a:pPr>
            <a:endParaRPr lang="de-AT" sz="3600" dirty="0"/>
          </a:p>
          <a:p>
            <a:pPr marL="0" indent="0">
              <a:buNone/>
            </a:pPr>
            <a:endParaRPr lang="de-AT" sz="3600" dirty="0"/>
          </a:p>
        </p:txBody>
      </p:sp>
      <p:sp>
        <p:nvSpPr>
          <p:cNvPr id="4" name="Datumsplatzhalter 3">
            <a:extLst>
              <a:ext uri="{FF2B5EF4-FFF2-40B4-BE49-F238E27FC236}">
                <a16:creationId xmlns:a16="http://schemas.microsoft.com/office/drawing/2014/main" id="{9823290E-52C1-AD0A-9D91-CA47512662F0}"/>
              </a:ext>
            </a:extLst>
          </p:cNvPr>
          <p:cNvSpPr>
            <a:spLocks noGrp="1"/>
          </p:cNvSpPr>
          <p:nvPr>
            <p:ph type="dt" sz="half" idx="10"/>
          </p:nvPr>
        </p:nvSpPr>
        <p:spPr/>
        <p:txBody>
          <a:bodyPr/>
          <a:lstStyle/>
          <a:p>
            <a:fld id="{7205520B-8064-FD4E-B951-A95E2E8C6F22}" type="datetime1">
              <a:rPr lang="de-AT" smtClean="0"/>
              <a:t>21.01.23</a:t>
            </a:fld>
            <a:endParaRPr lang="de-DE"/>
          </a:p>
        </p:txBody>
      </p:sp>
      <p:graphicFrame>
        <p:nvGraphicFramePr>
          <p:cNvPr id="5" name="Tabelle 5">
            <a:extLst>
              <a:ext uri="{FF2B5EF4-FFF2-40B4-BE49-F238E27FC236}">
                <a16:creationId xmlns:a16="http://schemas.microsoft.com/office/drawing/2014/main" id="{EA7EA855-CAE5-826E-6BE1-B014BD4C5AC0}"/>
              </a:ext>
            </a:extLst>
          </p:cNvPr>
          <p:cNvGraphicFramePr>
            <a:graphicFrameLocks noGrp="1"/>
          </p:cNvGraphicFramePr>
          <p:nvPr>
            <p:extLst>
              <p:ext uri="{D42A27DB-BD31-4B8C-83A1-F6EECF244321}">
                <p14:modId xmlns:p14="http://schemas.microsoft.com/office/powerpoint/2010/main" val="1472041162"/>
              </p:ext>
            </p:extLst>
          </p:nvPr>
        </p:nvGraphicFramePr>
        <p:xfrm>
          <a:off x="496389" y="2730137"/>
          <a:ext cx="8909499" cy="1280160"/>
        </p:xfrm>
        <a:graphic>
          <a:graphicData uri="http://schemas.openxmlformats.org/drawingml/2006/table">
            <a:tbl>
              <a:tblPr firstRow="1" bandRow="1">
                <a:tableStyleId>{5C22544A-7EE6-4342-B048-85BDC9FD1C3A}</a:tableStyleId>
              </a:tblPr>
              <a:tblGrid>
                <a:gridCol w="1946365">
                  <a:extLst>
                    <a:ext uri="{9D8B030D-6E8A-4147-A177-3AD203B41FA5}">
                      <a16:colId xmlns:a16="http://schemas.microsoft.com/office/drawing/2014/main" val="3565309389"/>
                    </a:ext>
                  </a:extLst>
                </a:gridCol>
                <a:gridCol w="3239589">
                  <a:extLst>
                    <a:ext uri="{9D8B030D-6E8A-4147-A177-3AD203B41FA5}">
                      <a16:colId xmlns:a16="http://schemas.microsoft.com/office/drawing/2014/main" val="3444887143"/>
                    </a:ext>
                  </a:extLst>
                </a:gridCol>
                <a:gridCol w="3723545">
                  <a:extLst>
                    <a:ext uri="{9D8B030D-6E8A-4147-A177-3AD203B41FA5}">
                      <a16:colId xmlns:a16="http://schemas.microsoft.com/office/drawing/2014/main" val="2148749366"/>
                    </a:ext>
                  </a:extLst>
                </a:gridCol>
              </a:tblGrid>
              <a:tr h="388043">
                <a:tc>
                  <a:txBody>
                    <a:bodyPr/>
                    <a:lstStyle/>
                    <a:p>
                      <a:r>
                        <a:rPr lang="de-AT" sz="3600" b="0" dirty="0">
                          <a:solidFill>
                            <a:schemeClr val="tx1"/>
                          </a:solidFill>
                          <a:latin typeface="+mj-lt"/>
                        </a:rPr>
                        <a:t>Freitag</a:t>
                      </a:r>
                    </a:p>
                  </a:txBody>
                  <a:tcPr>
                    <a:noFill/>
                  </a:tcPr>
                </a:tc>
                <a:tc>
                  <a:txBody>
                    <a:bodyPr/>
                    <a:lstStyle/>
                    <a:p>
                      <a:r>
                        <a:rPr lang="de-AT" sz="3600" b="0" dirty="0">
                          <a:solidFill>
                            <a:schemeClr val="tx1"/>
                          </a:solidFill>
                          <a:latin typeface="+mj-lt"/>
                        </a:rPr>
                        <a:t>17. März 2023</a:t>
                      </a:r>
                    </a:p>
                  </a:txBody>
                  <a:tcPr>
                    <a:noFill/>
                  </a:tcPr>
                </a:tc>
                <a:tc>
                  <a:txBody>
                    <a:bodyPr/>
                    <a:lstStyle/>
                    <a:p>
                      <a:r>
                        <a:rPr lang="de-AT" sz="3600" b="0" dirty="0">
                          <a:solidFill>
                            <a:schemeClr val="tx1"/>
                          </a:solidFill>
                          <a:latin typeface="+mj-lt"/>
                        </a:rPr>
                        <a:t>18:00-20:30 Uhr</a:t>
                      </a:r>
                    </a:p>
                  </a:txBody>
                  <a:tcPr>
                    <a:noFill/>
                  </a:tcPr>
                </a:tc>
                <a:extLst>
                  <a:ext uri="{0D108BD9-81ED-4DB2-BD59-A6C34878D82A}">
                    <a16:rowId xmlns:a16="http://schemas.microsoft.com/office/drawing/2014/main" val="2371685368"/>
                  </a:ext>
                </a:extLst>
              </a:tr>
              <a:tr h="388043">
                <a:tc>
                  <a:txBody>
                    <a:bodyPr/>
                    <a:lstStyle/>
                    <a:p>
                      <a:r>
                        <a:rPr lang="de-AT" sz="3600" dirty="0">
                          <a:solidFill>
                            <a:schemeClr val="tx1"/>
                          </a:solidFill>
                          <a:latin typeface="+mj-lt"/>
                        </a:rPr>
                        <a:t>Samstag</a:t>
                      </a:r>
                    </a:p>
                  </a:txBody>
                  <a:tcPr>
                    <a:noFill/>
                  </a:tcPr>
                </a:tc>
                <a:tc>
                  <a:txBody>
                    <a:bodyPr/>
                    <a:lstStyle/>
                    <a:p>
                      <a:r>
                        <a:rPr lang="de-AT" sz="3600" dirty="0">
                          <a:solidFill>
                            <a:schemeClr val="tx1"/>
                          </a:solidFill>
                          <a:latin typeface="+mj-lt"/>
                        </a:rPr>
                        <a:t>18. März 2023</a:t>
                      </a:r>
                    </a:p>
                  </a:txBody>
                  <a:tcPr>
                    <a:noFill/>
                  </a:tcPr>
                </a:tc>
                <a:tc>
                  <a:txBody>
                    <a:bodyPr/>
                    <a:lstStyle/>
                    <a:p>
                      <a:r>
                        <a:rPr lang="de-AT" sz="3600" dirty="0">
                          <a:solidFill>
                            <a:schemeClr val="tx1"/>
                          </a:solidFill>
                          <a:latin typeface="+mj-lt"/>
                        </a:rPr>
                        <a:t>09:00-12:30 Uhr</a:t>
                      </a:r>
                    </a:p>
                  </a:txBody>
                  <a:tcPr>
                    <a:noFill/>
                  </a:tcPr>
                </a:tc>
                <a:extLst>
                  <a:ext uri="{0D108BD9-81ED-4DB2-BD59-A6C34878D82A}">
                    <a16:rowId xmlns:a16="http://schemas.microsoft.com/office/drawing/2014/main" val="80254228"/>
                  </a:ext>
                </a:extLst>
              </a:tr>
            </a:tbl>
          </a:graphicData>
        </a:graphic>
      </p:graphicFrame>
      <p:sp>
        <p:nvSpPr>
          <p:cNvPr id="2" name="Foliennummernplatzhalter 1">
            <a:extLst>
              <a:ext uri="{FF2B5EF4-FFF2-40B4-BE49-F238E27FC236}">
                <a16:creationId xmlns:a16="http://schemas.microsoft.com/office/drawing/2014/main" id="{0697643C-5704-6DD1-1574-D96A9AF2EA01}"/>
              </a:ext>
            </a:extLst>
          </p:cNvPr>
          <p:cNvSpPr>
            <a:spLocks noGrp="1"/>
          </p:cNvSpPr>
          <p:nvPr>
            <p:ph type="sldNum" sz="quarter" idx="12"/>
          </p:nvPr>
        </p:nvSpPr>
        <p:spPr/>
        <p:txBody>
          <a:bodyPr/>
          <a:lstStyle/>
          <a:p>
            <a:fld id="{930F7E02-712C-C14C-9509-BBAC7ABB572D}" type="slidenum">
              <a:rPr lang="de-DE" smtClean="0"/>
              <a:pPr/>
              <a:t>56</a:t>
            </a:fld>
            <a:endParaRPr lang="de-DE" dirty="0"/>
          </a:p>
        </p:txBody>
      </p:sp>
    </p:spTree>
    <p:extLst>
      <p:ext uri="{BB962C8B-B14F-4D97-AF65-F5344CB8AC3E}">
        <p14:creationId xmlns:p14="http://schemas.microsoft.com/office/powerpoint/2010/main" val="23074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ED2D7-1090-6A6F-6172-AE30A4E63A2C}"/>
              </a:ext>
            </a:extLst>
          </p:cNvPr>
          <p:cNvSpPr>
            <a:spLocks noGrp="1"/>
          </p:cNvSpPr>
          <p:nvPr>
            <p:ph type="title"/>
          </p:nvPr>
        </p:nvSpPr>
        <p:spPr/>
        <p:txBody>
          <a:bodyPr/>
          <a:lstStyle/>
          <a:p>
            <a:r>
              <a:rPr lang="de-AT" dirty="0"/>
              <a:t>Wozu Autorität?</a:t>
            </a:r>
          </a:p>
        </p:txBody>
      </p:sp>
      <p:sp>
        <p:nvSpPr>
          <p:cNvPr id="3" name="Inhaltsplatzhalter 2">
            <a:extLst>
              <a:ext uri="{FF2B5EF4-FFF2-40B4-BE49-F238E27FC236}">
                <a16:creationId xmlns:a16="http://schemas.microsoft.com/office/drawing/2014/main" id="{1B525F35-139B-476E-EBEA-1717D785DF66}"/>
              </a:ext>
            </a:extLst>
          </p:cNvPr>
          <p:cNvSpPr>
            <a:spLocks noGrp="1"/>
          </p:cNvSpPr>
          <p:nvPr>
            <p:ph idx="1"/>
          </p:nvPr>
        </p:nvSpPr>
        <p:spPr>
          <a:xfrm>
            <a:off x="317783" y="1258349"/>
            <a:ext cx="9631559" cy="4648739"/>
          </a:xfrm>
        </p:spPr>
        <p:txBody>
          <a:bodyPr>
            <a:normAutofit fontScale="92500" lnSpcReduction="20000"/>
          </a:bodyPr>
          <a:lstStyle/>
          <a:p>
            <a:r>
              <a:rPr lang="de-AT" sz="3600" dirty="0">
                <a:latin typeface="Lato" panose="020F0502020204030203" pitchFamily="34" charset="77"/>
              </a:rPr>
              <a:t>Ordnung</a:t>
            </a:r>
            <a:r>
              <a:rPr lang="de-AT" sz="3600" dirty="0"/>
              <a:t> statt Chaos </a:t>
            </a:r>
            <a:r>
              <a:rPr lang="de-AT" sz="3600" dirty="0">
                <a:sym typeface="Wingdings" pitchFamily="2" charset="2"/>
              </a:rPr>
              <a:t> </a:t>
            </a:r>
            <a:r>
              <a:rPr lang="de-AT" sz="3600" dirty="0">
                <a:latin typeface="Lato" panose="020F0502020204030203" pitchFamily="34" charset="77"/>
                <a:sym typeface="Wingdings" pitchFamily="2" charset="2"/>
              </a:rPr>
              <a:t>Friede</a:t>
            </a:r>
            <a:r>
              <a:rPr lang="de-AT" sz="3600" dirty="0">
                <a:sym typeface="Wingdings" pitchFamily="2" charset="2"/>
              </a:rPr>
              <a:t>!</a:t>
            </a:r>
            <a:br>
              <a:rPr lang="de-AT" sz="3600" dirty="0"/>
            </a:br>
            <a:r>
              <a:rPr lang="de-AT" sz="3600" dirty="0"/>
              <a:t>1. Korinther 14, 33+40</a:t>
            </a:r>
          </a:p>
          <a:p>
            <a:r>
              <a:rPr lang="de-AT" sz="3600" dirty="0">
                <a:latin typeface="Lato" panose="020F0502020204030203" pitchFamily="34" charset="77"/>
              </a:rPr>
              <a:t>Schutz</a:t>
            </a:r>
            <a:r>
              <a:rPr lang="de-AT" sz="3600" dirty="0"/>
              <a:t> von Körper, Seele und Geist</a:t>
            </a:r>
            <a:br>
              <a:rPr lang="de-AT" sz="3600" dirty="0"/>
            </a:br>
            <a:r>
              <a:rPr lang="de-AT" sz="3600" dirty="0"/>
              <a:t>statt ausgeliefert sein, Verachtung, Sünde …</a:t>
            </a:r>
            <a:br>
              <a:rPr lang="de-AT" sz="3600" dirty="0"/>
            </a:br>
            <a:r>
              <a:rPr lang="de-AT" sz="3600" dirty="0"/>
              <a:t>1. Petrus 3,7 </a:t>
            </a:r>
            <a:r>
              <a:rPr lang="de-AT" sz="2400" dirty="0"/>
              <a:t>(Schlachter 2000)</a:t>
            </a:r>
            <a:r>
              <a:rPr lang="de-AT" sz="2400" dirty="0">
                <a:latin typeface="Lato" panose="020F0502020204030203" pitchFamily="34" charset="77"/>
              </a:rPr>
              <a:t>:</a:t>
            </a:r>
            <a:br>
              <a:rPr lang="de-AT" sz="3600" dirty="0">
                <a:latin typeface="Lato" panose="020F0502020204030203" pitchFamily="34" charset="77"/>
              </a:rPr>
            </a:br>
            <a:r>
              <a:rPr lang="de-AT" sz="3600" dirty="0"/>
              <a:t>7 Ihr Männer sollt gleichermaßen einsichtig mit eurer Frau als dem schwächeren Gefäß zusammenleben und ihr Ehre erweisen, weil ihr ja gemeinsam Erben der Gnade des Lebens seid, damit eure Gebete nicht verhindert werden.</a:t>
            </a:r>
          </a:p>
        </p:txBody>
      </p:sp>
      <p:sp>
        <p:nvSpPr>
          <p:cNvPr id="4" name="Datumsplatzhalter 3">
            <a:extLst>
              <a:ext uri="{FF2B5EF4-FFF2-40B4-BE49-F238E27FC236}">
                <a16:creationId xmlns:a16="http://schemas.microsoft.com/office/drawing/2014/main" id="{520555EB-60DB-DD3F-8668-C578DD15309F}"/>
              </a:ext>
            </a:extLst>
          </p:cNvPr>
          <p:cNvSpPr>
            <a:spLocks noGrp="1"/>
          </p:cNvSpPr>
          <p:nvPr>
            <p:ph type="dt" sz="half" idx="10"/>
          </p:nvPr>
        </p:nvSpPr>
        <p:spPr/>
        <p:txBody>
          <a:bodyPr/>
          <a:lstStyle/>
          <a:p>
            <a:fld id="{215097CB-D878-E842-915E-43247548930D}" type="datetime1">
              <a:rPr lang="de-AT" smtClean="0"/>
              <a:t>21.01.23</a:t>
            </a:fld>
            <a:endParaRPr lang="de-DE" dirty="0"/>
          </a:p>
        </p:txBody>
      </p:sp>
      <p:sp>
        <p:nvSpPr>
          <p:cNvPr id="6" name="Foliennummernplatzhalter 5">
            <a:extLst>
              <a:ext uri="{FF2B5EF4-FFF2-40B4-BE49-F238E27FC236}">
                <a16:creationId xmlns:a16="http://schemas.microsoft.com/office/drawing/2014/main" id="{899DFF46-1EA5-CD06-3D5A-C6D7E6C81D1B}"/>
              </a:ext>
            </a:extLst>
          </p:cNvPr>
          <p:cNvSpPr>
            <a:spLocks noGrp="1"/>
          </p:cNvSpPr>
          <p:nvPr>
            <p:ph type="sldNum" sz="quarter" idx="12"/>
          </p:nvPr>
        </p:nvSpPr>
        <p:spPr/>
        <p:txBody>
          <a:bodyPr/>
          <a:lstStyle/>
          <a:p>
            <a:fld id="{930F7E02-712C-C14C-9509-BBAC7ABB572D}" type="slidenum">
              <a:rPr lang="de-DE" smtClean="0"/>
              <a:pPr/>
              <a:t>6</a:t>
            </a:fld>
            <a:endParaRPr lang="de-DE" dirty="0"/>
          </a:p>
        </p:txBody>
      </p:sp>
    </p:spTree>
    <p:extLst>
      <p:ext uri="{BB962C8B-B14F-4D97-AF65-F5344CB8AC3E}">
        <p14:creationId xmlns:p14="http://schemas.microsoft.com/office/powerpoint/2010/main" val="136683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ED2D7-1090-6A6F-6172-AE30A4E63A2C}"/>
              </a:ext>
            </a:extLst>
          </p:cNvPr>
          <p:cNvSpPr>
            <a:spLocks noGrp="1"/>
          </p:cNvSpPr>
          <p:nvPr>
            <p:ph type="title"/>
          </p:nvPr>
        </p:nvSpPr>
        <p:spPr/>
        <p:txBody>
          <a:bodyPr/>
          <a:lstStyle/>
          <a:p>
            <a:r>
              <a:rPr lang="de-AT" dirty="0"/>
              <a:t>Wozu Autorität?</a:t>
            </a:r>
          </a:p>
        </p:txBody>
      </p:sp>
      <p:sp>
        <p:nvSpPr>
          <p:cNvPr id="3" name="Inhaltsplatzhalter 2">
            <a:extLst>
              <a:ext uri="{FF2B5EF4-FFF2-40B4-BE49-F238E27FC236}">
                <a16:creationId xmlns:a16="http://schemas.microsoft.com/office/drawing/2014/main" id="{1B525F35-139B-476E-EBEA-1717D785DF66}"/>
              </a:ext>
            </a:extLst>
          </p:cNvPr>
          <p:cNvSpPr>
            <a:spLocks noGrp="1"/>
          </p:cNvSpPr>
          <p:nvPr>
            <p:ph idx="1"/>
          </p:nvPr>
        </p:nvSpPr>
        <p:spPr>
          <a:xfrm>
            <a:off x="317783" y="1258349"/>
            <a:ext cx="9631559" cy="4648739"/>
          </a:xfrm>
        </p:spPr>
        <p:txBody>
          <a:bodyPr>
            <a:normAutofit fontScale="77500" lnSpcReduction="20000"/>
          </a:bodyPr>
          <a:lstStyle/>
          <a:p>
            <a:r>
              <a:rPr lang="de-AT" sz="3600" dirty="0">
                <a:latin typeface="Lato" panose="020F0502020204030203" pitchFamily="34" charset="77"/>
              </a:rPr>
              <a:t>Ordnung</a:t>
            </a:r>
            <a:r>
              <a:rPr lang="de-AT" sz="3600" dirty="0"/>
              <a:t> statt Chaos </a:t>
            </a:r>
            <a:r>
              <a:rPr lang="de-AT" sz="3600" dirty="0">
                <a:sym typeface="Wingdings" pitchFamily="2" charset="2"/>
              </a:rPr>
              <a:t> </a:t>
            </a:r>
            <a:r>
              <a:rPr lang="de-AT" sz="3600" dirty="0">
                <a:latin typeface="Lato" panose="020F0502020204030203" pitchFamily="34" charset="77"/>
                <a:sym typeface="Wingdings" pitchFamily="2" charset="2"/>
              </a:rPr>
              <a:t>Friede</a:t>
            </a:r>
            <a:r>
              <a:rPr lang="de-AT" sz="3600" dirty="0">
                <a:sym typeface="Wingdings" pitchFamily="2" charset="2"/>
              </a:rPr>
              <a:t>!</a:t>
            </a:r>
            <a:br>
              <a:rPr lang="de-AT" sz="3600" dirty="0"/>
            </a:br>
            <a:r>
              <a:rPr lang="de-AT" sz="3600" dirty="0"/>
              <a:t>1. Korinther 14, 33+40</a:t>
            </a:r>
          </a:p>
          <a:p>
            <a:r>
              <a:rPr lang="de-AT" sz="3600" dirty="0">
                <a:latin typeface="Lato" panose="020F0502020204030203" pitchFamily="34" charset="77"/>
              </a:rPr>
              <a:t>Schutz</a:t>
            </a:r>
            <a:r>
              <a:rPr lang="de-AT" sz="3600" dirty="0"/>
              <a:t> von Körper, Seele und Geist</a:t>
            </a:r>
            <a:br>
              <a:rPr lang="de-AT" sz="3600" dirty="0"/>
            </a:br>
            <a:r>
              <a:rPr lang="de-AT" sz="3600" dirty="0"/>
              <a:t>statt ausgeliefert sein, Verachtung, Sünde …</a:t>
            </a:r>
            <a:br>
              <a:rPr lang="de-AT" sz="3600" dirty="0"/>
            </a:br>
            <a:r>
              <a:rPr lang="de-AT" sz="3600" dirty="0"/>
              <a:t>1. Petrus 2,7</a:t>
            </a:r>
          </a:p>
          <a:p>
            <a:r>
              <a:rPr lang="de-AT" sz="3600" dirty="0">
                <a:latin typeface="Lato" panose="020F0502020204030203" pitchFamily="34" charset="77"/>
              </a:rPr>
              <a:t>Dienen – sich kümmern</a:t>
            </a:r>
            <a:r>
              <a:rPr lang="de-AT" sz="3600" dirty="0"/>
              <a:t>: Anderen zu geben, was sie brauchen, um optimal wachsen zu können</a:t>
            </a:r>
          </a:p>
          <a:p>
            <a:r>
              <a:rPr lang="de-AT" sz="3600" dirty="0">
                <a:latin typeface="Lato" panose="020F0502020204030203" pitchFamily="34" charset="77"/>
              </a:rPr>
              <a:t>Identität</a:t>
            </a:r>
            <a:r>
              <a:rPr lang="de-AT" sz="3600" dirty="0"/>
              <a:t>: mein </a:t>
            </a:r>
            <a:r>
              <a:rPr lang="de-AT" sz="3600" dirty="0">
                <a:latin typeface="Lato" panose="020F0502020204030203" pitchFamily="34" charset="77"/>
              </a:rPr>
              <a:t>NAME</a:t>
            </a:r>
            <a:r>
              <a:rPr lang="de-AT" sz="3600" dirty="0"/>
              <a:t> </a:t>
            </a:r>
            <a:r>
              <a:rPr lang="de-AT" sz="3600" dirty="0">
                <a:sym typeface="Wingdings" pitchFamily="2" charset="2"/>
              </a:rPr>
              <a:t> Wer bin ich?</a:t>
            </a:r>
            <a:br>
              <a:rPr lang="de-AT" sz="3600" dirty="0">
                <a:sym typeface="Wingdings" pitchFamily="2" charset="2"/>
              </a:rPr>
            </a:br>
            <a:r>
              <a:rPr lang="de-AT" sz="3600" dirty="0">
                <a:sym typeface="Wingdings" pitchFamily="2" charset="2"/>
              </a:rPr>
              <a:t>1. Mose</a:t>
            </a:r>
            <a:endParaRPr lang="de-AT" sz="3600" dirty="0"/>
          </a:p>
          <a:p>
            <a:pPr marL="0" indent="0" algn="ctr">
              <a:buNone/>
            </a:pPr>
            <a:r>
              <a:rPr lang="de-AT" sz="3600" dirty="0">
                <a:latin typeface="Lato" panose="020F0502020204030203" pitchFamily="34" charset="77"/>
              </a:rPr>
              <a:t>Autorität ist unabhängig von Sünde notwendig!</a:t>
            </a:r>
          </a:p>
        </p:txBody>
      </p:sp>
      <p:sp>
        <p:nvSpPr>
          <p:cNvPr id="4" name="Datumsplatzhalter 3">
            <a:extLst>
              <a:ext uri="{FF2B5EF4-FFF2-40B4-BE49-F238E27FC236}">
                <a16:creationId xmlns:a16="http://schemas.microsoft.com/office/drawing/2014/main" id="{520555EB-60DB-DD3F-8668-C578DD15309F}"/>
              </a:ext>
            </a:extLst>
          </p:cNvPr>
          <p:cNvSpPr>
            <a:spLocks noGrp="1"/>
          </p:cNvSpPr>
          <p:nvPr>
            <p:ph type="dt" sz="half" idx="10"/>
          </p:nvPr>
        </p:nvSpPr>
        <p:spPr/>
        <p:txBody>
          <a:bodyPr/>
          <a:lstStyle/>
          <a:p>
            <a:fld id="{4719BE18-DE30-EF42-953D-5CCD7329D8FC}" type="datetime1">
              <a:rPr lang="de-AT" smtClean="0"/>
              <a:t>21.01.23</a:t>
            </a:fld>
            <a:endParaRPr lang="de-DE"/>
          </a:p>
        </p:txBody>
      </p:sp>
      <p:sp>
        <p:nvSpPr>
          <p:cNvPr id="5" name="Foliennummernplatzhalter 4">
            <a:extLst>
              <a:ext uri="{FF2B5EF4-FFF2-40B4-BE49-F238E27FC236}">
                <a16:creationId xmlns:a16="http://schemas.microsoft.com/office/drawing/2014/main" id="{149EFE83-46D5-087D-8A24-07F7E85E316C}"/>
              </a:ext>
            </a:extLst>
          </p:cNvPr>
          <p:cNvSpPr>
            <a:spLocks noGrp="1"/>
          </p:cNvSpPr>
          <p:nvPr>
            <p:ph type="sldNum" sz="quarter" idx="12"/>
          </p:nvPr>
        </p:nvSpPr>
        <p:spPr/>
        <p:txBody>
          <a:bodyPr/>
          <a:lstStyle/>
          <a:p>
            <a:fld id="{930F7E02-712C-C14C-9509-BBAC7ABB572D}" type="slidenum">
              <a:rPr lang="de-DE" smtClean="0"/>
              <a:pPr/>
              <a:t>7</a:t>
            </a:fld>
            <a:endParaRPr lang="de-DE" dirty="0"/>
          </a:p>
        </p:txBody>
      </p:sp>
    </p:spTree>
    <p:extLst>
      <p:ext uri="{BB962C8B-B14F-4D97-AF65-F5344CB8AC3E}">
        <p14:creationId xmlns:p14="http://schemas.microsoft.com/office/powerpoint/2010/main" val="139164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513A-816C-6226-2A92-151492B05908}"/>
              </a:ext>
            </a:extLst>
          </p:cNvPr>
          <p:cNvSpPr>
            <a:spLocks noGrp="1"/>
          </p:cNvSpPr>
          <p:nvPr>
            <p:ph type="title"/>
          </p:nvPr>
        </p:nvSpPr>
        <p:spPr/>
        <p:txBody>
          <a:bodyPr/>
          <a:lstStyle/>
          <a:p>
            <a:r>
              <a:rPr lang="de-AT" dirty="0"/>
              <a:t>Autorität ist NIE Selbstzweck!</a:t>
            </a:r>
          </a:p>
        </p:txBody>
      </p:sp>
      <p:sp>
        <p:nvSpPr>
          <p:cNvPr id="3" name="Inhaltsplatzhalter 2">
            <a:extLst>
              <a:ext uri="{FF2B5EF4-FFF2-40B4-BE49-F238E27FC236}">
                <a16:creationId xmlns:a16="http://schemas.microsoft.com/office/drawing/2014/main" id="{CD2CCC99-5026-E49E-28D1-D5A425C49258}"/>
              </a:ext>
            </a:extLst>
          </p:cNvPr>
          <p:cNvSpPr>
            <a:spLocks noGrp="1"/>
          </p:cNvSpPr>
          <p:nvPr>
            <p:ph idx="1"/>
          </p:nvPr>
        </p:nvSpPr>
        <p:spPr>
          <a:xfrm>
            <a:off x="317784" y="1325461"/>
            <a:ext cx="9005604" cy="4581627"/>
          </a:xfrm>
        </p:spPr>
        <p:txBody>
          <a:bodyPr>
            <a:noAutofit/>
          </a:bodyPr>
          <a:lstStyle/>
          <a:p>
            <a:pPr marL="0" indent="0">
              <a:buNone/>
            </a:pPr>
            <a:r>
              <a:rPr lang="de-AT" sz="3600" dirty="0"/>
              <a:t>Autorität ist NIE  Selbst- …</a:t>
            </a:r>
          </a:p>
          <a:p>
            <a:pPr marL="0" indent="0">
              <a:buNone/>
            </a:pPr>
            <a:r>
              <a:rPr lang="de-AT" sz="3600" dirty="0"/>
              <a:t>-Verwirklichung</a:t>
            </a:r>
            <a:br>
              <a:rPr lang="de-AT" sz="3600" dirty="0"/>
            </a:br>
            <a:r>
              <a:rPr lang="de-AT" sz="3600" dirty="0"/>
              <a:t>-Bereicherung</a:t>
            </a:r>
            <a:br>
              <a:rPr lang="de-AT" sz="3600" dirty="0"/>
            </a:br>
            <a:r>
              <a:rPr lang="de-AT" sz="3600" dirty="0"/>
              <a:t>-Behauptung</a:t>
            </a:r>
            <a:br>
              <a:rPr lang="de-AT" sz="3600" dirty="0"/>
            </a:br>
            <a:r>
              <a:rPr lang="de-AT" sz="3600" dirty="0"/>
              <a:t>-Anerkennung</a:t>
            </a:r>
            <a:br>
              <a:rPr lang="de-AT" sz="3600" dirty="0"/>
            </a:br>
            <a:r>
              <a:rPr lang="de-AT" sz="3600" dirty="0"/>
              <a:t>-Erleichterung</a:t>
            </a:r>
          </a:p>
          <a:p>
            <a:pPr marL="0" indent="0" algn="ctr">
              <a:buNone/>
            </a:pPr>
            <a:r>
              <a:rPr lang="de-AT" sz="3600" dirty="0">
                <a:latin typeface="Lato" panose="020F0502020204030203" pitchFamily="34" charset="77"/>
              </a:rPr>
              <a:t>Autorität bezweckt anderen zu dienen!</a:t>
            </a:r>
          </a:p>
        </p:txBody>
      </p:sp>
      <p:sp>
        <p:nvSpPr>
          <p:cNvPr id="4" name="Datumsplatzhalter 3">
            <a:extLst>
              <a:ext uri="{FF2B5EF4-FFF2-40B4-BE49-F238E27FC236}">
                <a16:creationId xmlns:a16="http://schemas.microsoft.com/office/drawing/2014/main" id="{0083C7CB-D93E-C953-F4EE-19838469E7AD}"/>
              </a:ext>
            </a:extLst>
          </p:cNvPr>
          <p:cNvSpPr>
            <a:spLocks noGrp="1"/>
          </p:cNvSpPr>
          <p:nvPr>
            <p:ph type="dt" sz="half" idx="10"/>
          </p:nvPr>
        </p:nvSpPr>
        <p:spPr/>
        <p:txBody>
          <a:bodyPr/>
          <a:lstStyle/>
          <a:p>
            <a:fld id="{D4CA84DC-B715-EB40-81CA-D93C7D121307}" type="datetime1">
              <a:rPr lang="de-AT" smtClean="0"/>
              <a:t>21.01.23</a:t>
            </a:fld>
            <a:endParaRPr lang="de-DE"/>
          </a:p>
        </p:txBody>
      </p:sp>
      <p:sp>
        <p:nvSpPr>
          <p:cNvPr id="5" name="Foliennummernplatzhalter 4">
            <a:extLst>
              <a:ext uri="{FF2B5EF4-FFF2-40B4-BE49-F238E27FC236}">
                <a16:creationId xmlns:a16="http://schemas.microsoft.com/office/drawing/2014/main" id="{A0FDB662-8B80-9A10-AF81-C8BC1322E422}"/>
              </a:ext>
            </a:extLst>
          </p:cNvPr>
          <p:cNvSpPr>
            <a:spLocks noGrp="1"/>
          </p:cNvSpPr>
          <p:nvPr>
            <p:ph type="sldNum" sz="quarter" idx="12"/>
          </p:nvPr>
        </p:nvSpPr>
        <p:spPr/>
        <p:txBody>
          <a:bodyPr/>
          <a:lstStyle/>
          <a:p>
            <a:fld id="{930F7E02-712C-C14C-9509-BBAC7ABB572D}" type="slidenum">
              <a:rPr lang="de-DE" smtClean="0"/>
              <a:pPr/>
              <a:t>8</a:t>
            </a:fld>
            <a:endParaRPr lang="de-DE" dirty="0"/>
          </a:p>
        </p:txBody>
      </p:sp>
    </p:spTree>
    <p:extLst>
      <p:ext uri="{BB962C8B-B14F-4D97-AF65-F5344CB8AC3E}">
        <p14:creationId xmlns:p14="http://schemas.microsoft.com/office/powerpoint/2010/main" val="17441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47A18-CDE7-D8BD-CB53-47C11864F84E}"/>
              </a:ext>
            </a:extLst>
          </p:cNvPr>
          <p:cNvSpPr>
            <a:spLocks noGrp="1"/>
          </p:cNvSpPr>
          <p:nvPr>
            <p:ph type="title"/>
          </p:nvPr>
        </p:nvSpPr>
        <p:spPr>
          <a:xfrm>
            <a:off x="0" y="707579"/>
            <a:ext cx="9703841" cy="768883"/>
          </a:xfrm>
        </p:spPr>
        <p:txBody>
          <a:bodyPr/>
          <a:lstStyle/>
          <a:p>
            <a:r>
              <a:rPr lang="de-AT" dirty="0"/>
              <a:t>2) Woher kommt Autorität und Unterordnung?</a:t>
            </a:r>
          </a:p>
        </p:txBody>
      </p:sp>
      <p:sp>
        <p:nvSpPr>
          <p:cNvPr id="3" name="Inhaltsplatzhalter 2">
            <a:extLst>
              <a:ext uri="{FF2B5EF4-FFF2-40B4-BE49-F238E27FC236}">
                <a16:creationId xmlns:a16="http://schemas.microsoft.com/office/drawing/2014/main" id="{3DA8BA9A-105B-8395-99B3-879242D8F32D}"/>
              </a:ext>
            </a:extLst>
          </p:cNvPr>
          <p:cNvSpPr>
            <a:spLocks noGrp="1"/>
          </p:cNvSpPr>
          <p:nvPr>
            <p:ph idx="1"/>
          </p:nvPr>
        </p:nvSpPr>
        <p:spPr>
          <a:xfrm>
            <a:off x="317784" y="1801814"/>
            <a:ext cx="9005604" cy="4267880"/>
          </a:xfrm>
        </p:spPr>
        <p:txBody>
          <a:bodyPr>
            <a:normAutofit fontScale="92500" lnSpcReduction="10000"/>
          </a:bodyPr>
          <a:lstStyle/>
          <a:p>
            <a:pPr marL="0" indent="0" algn="ctr">
              <a:buNone/>
            </a:pPr>
            <a:r>
              <a:rPr lang="de-AT" sz="3600" dirty="0"/>
              <a:t>Sie kommen </a:t>
            </a:r>
            <a:r>
              <a:rPr lang="de-AT" sz="3600" dirty="0">
                <a:latin typeface="Lato" panose="020F0502020204030203" pitchFamily="34" charset="77"/>
              </a:rPr>
              <a:t>aus Gottes</a:t>
            </a:r>
            <a:r>
              <a:rPr lang="de-AT" sz="3600" dirty="0"/>
              <a:t> </a:t>
            </a:r>
            <a:r>
              <a:rPr lang="de-AT" sz="3600" dirty="0">
                <a:latin typeface="Lato" panose="020F0502020204030203" pitchFamily="34" charset="77"/>
              </a:rPr>
              <a:t>Dreieinigkeit:</a:t>
            </a:r>
          </a:p>
          <a:p>
            <a:pPr marL="0" indent="0" algn="ctr">
              <a:buNone/>
            </a:pPr>
            <a:r>
              <a:rPr lang="de-AT" sz="3600" dirty="0">
                <a:latin typeface="Lato" panose="020F0502020204030203" pitchFamily="34" charset="77"/>
              </a:rPr>
              <a:t>Gott Vater</a:t>
            </a:r>
            <a:br>
              <a:rPr lang="de-AT" sz="3600" dirty="0">
                <a:latin typeface="Lato" panose="020F0502020204030203" pitchFamily="34" charset="77"/>
              </a:rPr>
            </a:br>
            <a:endParaRPr lang="de-AT" sz="3600" dirty="0">
              <a:latin typeface="Lato" panose="020F0502020204030203" pitchFamily="34" charset="77"/>
            </a:endParaRPr>
          </a:p>
          <a:p>
            <a:pPr marL="0" indent="0" algn="ctr">
              <a:buNone/>
            </a:pPr>
            <a:r>
              <a:rPr lang="de-AT" sz="3600" dirty="0">
                <a:latin typeface="Lato" panose="020F0502020204030203" pitchFamily="34" charset="77"/>
              </a:rPr>
              <a:t>Gott Sohn</a:t>
            </a:r>
            <a:br>
              <a:rPr lang="de-AT" sz="3600" dirty="0">
                <a:latin typeface="Lato" panose="020F0502020204030203" pitchFamily="34" charset="77"/>
              </a:rPr>
            </a:br>
            <a:endParaRPr lang="de-AT" sz="3600" dirty="0">
              <a:latin typeface="Lato" panose="020F0502020204030203" pitchFamily="34" charset="77"/>
            </a:endParaRPr>
          </a:p>
          <a:p>
            <a:pPr marL="0" indent="0" algn="ctr">
              <a:buNone/>
            </a:pPr>
            <a:r>
              <a:rPr lang="de-AT" sz="3600" dirty="0">
                <a:latin typeface="Lato" panose="020F0502020204030203" pitchFamily="34" charset="77"/>
              </a:rPr>
              <a:t>Gott</a:t>
            </a:r>
            <a:br>
              <a:rPr lang="de-AT" sz="3600" dirty="0">
                <a:latin typeface="Lato" panose="020F0502020204030203" pitchFamily="34" charset="77"/>
              </a:rPr>
            </a:br>
            <a:r>
              <a:rPr lang="de-AT" sz="3600" dirty="0">
                <a:latin typeface="Lato" panose="020F0502020204030203" pitchFamily="34" charset="77"/>
              </a:rPr>
              <a:t>Heiliger Geist</a:t>
            </a:r>
          </a:p>
        </p:txBody>
      </p:sp>
      <p:sp>
        <p:nvSpPr>
          <p:cNvPr id="4" name="Datumsplatzhalter 3">
            <a:extLst>
              <a:ext uri="{FF2B5EF4-FFF2-40B4-BE49-F238E27FC236}">
                <a16:creationId xmlns:a16="http://schemas.microsoft.com/office/drawing/2014/main" id="{5B419A58-C12F-DB70-6CB1-D7E9EC304EFA}"/>
              </a:ext>
            </a:extLst>
          </p:cNvPr>
          <p:cNvSpPr>
            <a:spLocks noGrp="1"/>
          </p:cNvSpPr>
          <p:nvPr>
            <p:ph type="dt" sz="half" idx="10"/>
          </p:nvPr>
        </p:nvSpPr>
        <p:spPr/>
        <p:txBody>
          <a:bodyPr/>
          <a:lstStyle/>
          <a:p>
            <a:fld id="{19522752-1379-474B-9AF6-43F045C1BB3A}" type="datetime1">
              <a:rPr lang="de-AT" smtClean="0"/>
              <a:t>21.01.23</a:t>
            </a:fld>
            <a:endParaRPr lang="de-DE"/>
          </a:p>
        </p:txBody>
      </p:sp>
      <p:sp>
        <p:nvSpPr>
          <p:cNvPr id="14" name="Pfeil nach unten 13">
            <a:extLst>
              <a:ext uri="{FF2B5EF4-FFF2-40B4-BE49-F238E27FC236}">
                <a16:creationId xmlns:a16="http://schemas.microsoft.com/office/drawing/2014/main" id="{CD1A3E76-9156-7850-795A-17581134B7ED}"/>
              </a:ext>
            </a:extLst>
          </p:cNvPr>
          <p:cNvSpPr/>
          <p:nvPr/>
        </p:nvSpPr>
        <p:spPr>
          <a:xfrm>
            <a:off x="4578270" y="3041558"/>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5" name="Pfeil nach unten 14">
            <a:extLst>
              <a:ext uri="{FF2B5EF4-FFF2-40B4-BE49-F238E27FC236}">
                <a16:creationId xmlns:a16="http://schemas.microsoft.com/office/drawing/2014/main" id="{84F3C7A5-2BC9-E9F3-5C2A-F74A03373ECB}"/>
              </a:ext>
            </a:extLst>
          </p:cNvPr>
          <p:cNvSpPr/>
          <p:nvPr/>
        </p:nvSpPr>
        <p:spPr>
          <a:xfrm>
            <a:off x="4578270" y="4189866"/>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8" name="Nach rechts gekrümmter Pfeil 17">
            <a:extLst>
              <a:ext uri="{FF2B5EF4-FFF2-40B4-BE49-F238E27FC236}">
                <a16:creationId xmlns:a16="http://schemas.microsoft.com/office/drawing/2014/main" id="{3C47A703-4595-A42C-CFAB-CAE3FD8DD83E}"/>
              </a:ext>
            </a:extLst>
          </p:cNvPr>
          <p:cNvSpPr/>
          <p:nvPr/>
        </p:nvSpPr>
        <p:spPr>
          <a:xfrm>
            <a:off x="2769327" y="2625634"/>
            <a:ext cx="836023" cy="314696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5" name="Foliennummernplatzhalter 4">
            <a:extLst>
              <a:ext uri="{FF2B5EF4-FFF2-40B4-BE49-F238E27FC236}">
                <a16:creationId xmlns:a16="http://schemas.microsoft.com/office/drawing/2014/main" id="{BA977AB9-3AEF-2720-B365-8EFFE94B5311}"/>
              </a:ext>
            </a:extLst>
          </p:cNvPr>
          <p:cNvSpPr>
            <a:spLocks noGrp="1"/>
          </p:cNvSpPr>
          <p:nvPr>
            <p:ph type="sldNum" sz="quarter" idx="12"/>
          </p:nvPr>
        </p:nvSpPr>
        <p:spPr/>
        <p:txBody>
          <a:bodyPr/>
          <a:lstStyle/>
          <a:p>
            <a:fld id="{930F7E02-712C-C14C-9509-BBAC7ABB572D}" type="slidenum">
              <a:rPr lang="de-DE" smtClean="0"/>
              <a:pPr/>
              <a:t>9</a:t>
            </a:fld>
            <a:endParaRPr lang="de-DE" dirty="0"/>
          </a:p>
        </p:txBody>
      </p:sp>
    </p:spTree>
    <p:extLst>
      <p:ext uri="{BB962C8B-B14F-4D97-AF65-F5344CB8AC3E}">
        <p14:creationId xmlns:p14="http://schemas.microsoft.com/office/powerpoint/2010/main" val="1155534406"/>
      </p:ext>
    </p:extLst>
  </p:cSld>
  <p:clrMapOvr>
    <a:masterClrMapping/>
  </p:clrMapOvr>
</p:sld>
</file>

<file path=ppt/theme/theme1.xml><?xml version="1.0" encoding="utf-8"?>
<a:theme xmlns:a="http://schemas.openxmlformats.org/drawingml/2006/main" name="EGB Standard">
  <a:themeElements>
    <a:clrScheme name="EGB Männer">
      <a:dk1>
        <a:sysClr val="windowText" lastClr="000000"/>
      </a:dk1>
      <a:lt1>
        <a:sysClr val="window" lastClr="FFFFFF"/>
      </a:lt1>
      <a:dk2>
        <a:srgbClr val="3B435B"/>
      </a:dk2>
      <a:lt2>
        <a:srgbClr val="6F3785"/>
      </a:lt2>
      <a:accent1>
        <a:srgbClr val="0064A1"/>
      </a:accent1>
      <a:accent2>
        <a:srgbClr val="3B435B"/>
      </a:accent2>
      <a:accent3>
        <a:srgbClr val="00ABA8"/>
      </a:accent3>
      <a:accent4>
        <a:srgbClr val="4FAD26"/>
      </a:accent4>
      <a:accent5>
        <a:srgbClr val="FFC600"/>
      </a:accent5>
      <a:accent6>
        <a:srgbClr val="ED6B0B"/>
      </a:accent6>
      <a:hlink>
        <a:srgbClr val="00ABA8"/>
      </a:hlink>
      <a:folHlink>
        <a:srgbClr val="3B435B"/>
      </a:folHlink>
    </a:clrScheme>
    <a:fontScheme name="Lato">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GB Standard Gelb">
  <a:themeElements>
    <a:clrScheme name="EGB">
      <a:dk1>
        <a:sysClr val="windowText" lastClr="000000"/>
      </a:dk1>
      <a:lt1>
        <a:sysClr val="window" lastClr="FFFFFF"/>
      </a:lt1>
      <a:dk2>
        <a:srgbClr val="3B435B"/>
      </a:dk2>
      <a:lt2>
        <a:srgbClr val="6F3785"/>
      </a:lt2>
      <a:accent1>
        <a:srgbClr val="3B435B"/>
      </a:accent1>
      <a:accent2>
        <a:srgbClr val="0064A1"/>
      </a:accent2>
      <a:accent3>
        <a:srgbClr val="00ABA8"/>
      </a:accent3>
      <a:accent4>
        <a:srgbClr val="4FAD26"/>
      </a:accent4>
      <a:accent5>
        <a:srgbClr val="FFC600"/>
      </a:accent5>
      <a:accent6>
        <a:srgbClr val="ED6B0B"/>
      </a:accent6>
      <a:hlink>
        <a:srgbClr val="00ABA8"/>
      </a:hlink>
      <a:folHlink>
        <a:srgbClr val="3B435B"/>
      </a:folHlink>
    </a:clrScheme>
    <a:fontScheme name="Lato">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Gaia.thmx</Template>
  <TotalTime>0</TotalTime>
  <Words>3747</Words>
  <Application>Microsoft Macintosh PowerPoint</Application>
  <PresentationFormat>Benutzerdefiniert</PresentationFormat>
  <Paragraphs>330</Paragraphs>
  <Slides>56</Slides>
  <Notes>10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56</vt:i4>
      </vt:variant>
    </vt:vector>
  </HeadingPairs>
  <TitlesOfParts>
    <vt:vector size="63" baseType="lpstr">
      <vt:lpstr>Arial</vt:lpstr>
      <vt:lpstr>Calibri</vt:lpstr>
      <vt:lpstr>Lato</vt:lpstr>
      <vt:lpstr>Lato Light</vt:lpstr>
      <vt:lpstr>Wingdings</vt:lpstr>
      <vt:lpstr>EGB Standard</vt:lpstr>
      <vt:lpstr>EGB Standard Gelb</vt:lpstr>
      <vt:lpstr>Biblische Autorität und Unterordnung</vt:lpstr>
      <vt:lpstr>Überblick</vt:lpstr>
      <vt:lpstr>Was ist Autorität?</vt:lpstr>
      <vt:lpstr>Was ist Unterordnung?</vt:lpstr>
      <vt:lpstr>1) Wozu Autorität?</vt:lpstr>
      <vt:lpstr>Wozu Autorität?</vt:lpstr>
      <vt:lpstr>Wozu Autorität?</vt:lpstr>
      <vt:lpstr>Autorität ist NIE Selbstzweck!</vt:lpstr>
      <vt:lpstr>2) Woher kommt Autorität und Unterordnung?</vt:lpstr>
      <vt:lpstr>Gott Vater Aus ihm kommt alle Autorität!</vt:lpstr>
      <vt:lpstr>Gott Vater Aus ihm kommt alle Autorität!</vt:lpstr>
      <vt:lpstr>Gott Vater Aus ihm kommt alle Autorität!</vt:lpstr>
      <vt:lpstr>Gott Sohn Der Sohn ist der Autorität des Vaters untergeordnet! Der Sohn hat Autorität über den Heiligen Geist! </vt:lpstr>
      <vt:lpstr>Gott Sohn Der Sohn ist der Autorität des Vaters untergeordnet! Der Sohn hat Autorität über den Heiligen Geist! </vt:lpstr>
      <vt:lpstr>Gott Sohn Der Sohn ist der Autorität des Vaters untergeordnet! Der Sohn hat Autorität über den Heiligen Geist! </vt:lpstr>
      <vt:lpstr>Gott Heiliger Geist Der Heilige Geist ist der Autorität des Vaters und des Sohnes untergeordnet!</vt:lpstr>
      <vt:lpstr>Gott Heiliger Geist Der Heilige Geist ist der Autorität des Vaters und des Sohnes untergeordnet!</vt:lpstr>
      <vt:lpstr>Gott Heiliger Geist Der Heilige Geist ist der Autorität des Vaters und des Sohnes untergeordnet!</vt:lpstr>
      <vt:lpstr>Thron Gottes</vt:lpstr>
      <vt:lpstr>Gott selbst ist Ordnung!</vt:lpstr>
      <vt:lpstr>3) Wie Gott heute regiert? Wie Gott heute Autorität ausübt?</vt:lpstr>
      <vt:lpstr>Wie Gott heute regiert? Wie Gott heute Autorität ausübt?</vt:lpstr>
      <vt:lpstr>Die Stimme – die Führung – des Heiligen Geistes richtig erkennen</vt:lpstr>
      <vt:lpstr>Wer hat Autorität in meinem Leben: Der Heilige Geist oder meine Gefühle?</vt:lpstr>
      <vt:lpstr>Wer hat Autorität in meinem Leben: Der Heilige Geist oder meine Gefühle?</vt:lpstr>
      <vt:lpstr>Wer hat Autorität in meinem Leben: Der Heilige Geist oder meine Gefühle?</vt:lpstr>
      <vt:lpstr>Indirekte oder delegierte Autorität Gottes</vt:lpstr>
      <vt:lpstr>Indirekte oder delegierte Autorität Gottes</vt:lpstr>
      <vt:lpstr>Indirekte oder delegierte Autorität Gottes</vt:lpstr>
      <vt:lpstr>5 Bereiche der von Gott delegierten Autorität</vt:lpstr>
      <vt:lpstr>1) Über mich selbst</vt:lpstr>
      <vt:lpstr>2) Besitz</vt:lpstr>
      <vt:lpstr>2) Besitz</vt:lpstr>
      <vt:lpstr>2) Besitz</vt:lpstr>
      <vt:lpstr>3) Familie</vt:lpstr>
      <vt:lpstr>3) Familie</vt:lpstr>
      <vt:lpstr>Familie – Abbild von Gottes Dreieinigkeit</vt:lpstr>
      <vt:lpstr>5 Bereiche der von Gott delegierten Autorität</vt:lpstr>
      <vt:lpstr>5) Gottes Volk</vt:lpstr>
      <vt:lpstr>4) Was ist biblische Unterordnung bei delegierter – menschlicher Autorität?</vt:lpstr>
      <vt:lpstr>4a) Gott als Quelle der Autorität anerkennen und sich ihr unterordnen! </vt:lpstr>
      <vt:lpstr>4a) Gott als Quelle der Autorität anerkennen und sich ihm unterordnen! </vt:lpstr>
      <vt:lpstr>4b) Sich delegierter Autorität freiwillig unterordnen! </vt:lpstr>
      <vt:lpstr>4c) Sich delegierter Autorität im Vertrauen auf Gott unterordnen</vt:lpstr>
      <vt:lpstr>4c) Sich delegierter Autorität im Vertrauen auf Gott unterordnen</vt:lpstr>
      <vt:lpstr>4d) Begegne delegierter Autorität mit Respekt!</vt:lpstr>
      <vt:lpstr>4d) Begegne delegierter Autorität mit Respekt!</vt:lpstr>
      <vt:lpstr>4d) Begegne delegierter Autorität mit Respekt!</vt:lpstr>
      <vt:lpstr>4d) Begegne delegierter Autorität mit Respekt!</vt:lpstr>
      <vt:lpstr>Alle Autorität ist Gottes Autorität und darf niemals sündiges Handeln anordnen!</vt:lpstr>
      <vt:lpstr>Wir dürfen solchen Anordnungen zur Sünde aus Gottesfurcht nicht folgen!</vt:lpstr>
      <vt:lpstr>Wir dürfen solchen Anordnungen zur Sünde aus Gottesfurcht nicht folgen!</vt:lpstr>
      <vt:lpstr>Wir dürfen solchen Anordnungen zur Sünde aus Gottesfurcht nicht folgen!</vt:lpstr>
      <vt:lpstr>Alle Autorität ist Gottes Autorität und darf niemals sündiges Handeln anordnen!</vt:lpstr>
      <vt:lpstr>Alle Autorität ist Gottes Autorität und darf niemals sündiges Handeln anordnen!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Christopher  Zachhuber</dc:creator>
  <cp:lastModifiedBy>Ernst Zemsauer</cp:lastModifiedBy>
  <cp:revision>96</cp:revision>
  <cp:lastPrinted>2023-01-18T08:39:59Z</cp:lastPrinted>
  <dcterms:created xsi:type="dcterms:W3CDTF">2013-09-27T17:27:51Z</dcterms:created>
  <dcterms:modified xsi:type="dcterms:W3CDTF">2023-01-21T12:38:00Z</dcterms:modified>
</cp:coreProperties>
</file>